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4"/>
  </p:notesMasterIdLst>
  <p:sldIdLst>
    <p:sldId id="430" r:id="rId2"/>
    <p:sldId id="429" r:id="rId3"/>
    <p:sldId id="420" r:id="rId4"/>
    <p:sldId id="425" r:id="rId5"/>
    <p:sldId id="424" r:id="rId6"/>
    <p:sldId id="426" r:id="rId7"/>
    <p:sldId id="435" r:id="rId8"/>
    <p:sldId id="436" r:id="rId9"/>
    <p:sldId id="434" r:id="rId10"/>
    <p:sldId id="431" r:id="rId11"/>
    <p:sldId id="432" r:id="rId12"/>
    <p:sldId id="257" r:id="rId1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1"/>
    <p:restoredTop sz="94648"/>
  </p:normalViewPr>
  <p:slideViewPr>
    <p:cSldViewPr snapToGrid="0">
      <p:cViewPr varScale="1">
        <p:scale>
          <a:sx n="90" d="100"/>
          <a:sy n="90" d="100"/>
        </p:scale>
        <p:origin x="232" y="76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90235D5-4FED-1A42-80E5-4E04615F1BF2}" type="datetimeFigureOut">
              <a:rPr lang="en-US" smtClean="0"/>
              <a:t>9/20/24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5B200E7-FA9C-2446-B96F-1890C0353FE2}" type="slidenum">
              <a:rPr lang="en-US" smtClean="0"/>
              <a:t>‹#›</a:t>
            </a:fld>
            <a:endParaRPr lang="en-US"/>
          </a:p>
        </p:txBody>
      </p:sp>
    </p:spTree>
    <p:extLst>
      <p:ext uri="{BB962C8B-B14F-4D97-AF65-F5344CB8AC3E}">
        <p14:creationId xmlns:p14="http://schemas.microsoft.com/office/powerpoint/2010/main" val="385402845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F3F5CA0-8E2A-AD43-8814-80BC3C8DEF72}" type="slidenum">
              <a:rPr lang="en-US" smtClean="0"/>
              <a:t>4</a:t>
            </a:fld>
            <a:endParaRPr lang="en-US"/>
          </a:p>
        </p:txBody>
      </p:sp>
    </p:spTree>
    <p:extLst>
      <p:ext uri="{BB962C8B-B14F-4D97-AF65-F5344CB8AC3E}">
        <p14:creationId xmlns:p14="http://schemas.microsoft.com/office/powerpoint/2010/main" val="109540033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C3B2B9-6CA4-200C-64C6-27D2A3132A28}"/>
              </a:ext>
            </a:extLst>
          </p:cNvPr>
          <p:cNvSpPr>
            <a:spLocks noGrp="1"/>
          </p:cNvSpPr>
          <p:nvPr>
            <p:ph type="ctrTitle"/>
          </p:nvPr>
        </p:nvSpPr>
        <p:spPr>
          <a:xfrm>
            <a:off x="1524000" y="1122363"/>
            <a:ext cx="9144000" cy="2387600"/>
          </a:xfrm>
        </p:spPr>
        <p:txBody>
          <a:bodyPr anchor="b"/>
          <a:lstStyle>
            <a:lvl1pPr algn="ctr">
              <a:defRPr sz="6000"/>
            </a:lvl1pPr>
          </a:lstStyle>
          <a:p>
            <a:r>
              <a:rPr lang="en-GB"/>
              <a:t>Click to edit Master title style</a:t>
            </a:r>
            <a:endParaRPr lang="en-US"/>
          </a:p>
        </p:txBody>
      </p:sp>
      <p:sp>
        <p:nvSpPr>
          <p:cNvPr id="3" name="Subtitle 2">
            <a:extLst>
              <a:ext uri="{FF2B5EF4-FFF2-40B4-BE49-F238E27FC236}">
                <a16:creationId xmlns:a16="http://schemas.microsoft.com/office/drawing/2014/main" id="{51EF0EF7-6554-17FC-49E0-80DA884DB722}"/>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US"/>
          </a:p>
        </p:txBody>
      </p:sp>
      <p:sp>
        <p:nvSpPr>
          <p:cNvPr id="4" name="Date Placeholder 3">
            <a:extLst>
              <a:ext uri="{FF2B5EF4-FFF2-40B4-BE49-F238E27FC236}">
                <a16:creationId xmlns:a16="http://schemas.microsoft.com/office/drawing/2014/main" id="{EF6D7DFC-DBA9-108B-6440-2BB0982B51B6}"/>
              </a:ext>
            </a:extLst>
          </p:cNvPr>
          <p:cNvSpPr>
            <a:spLocks noGrp="1"/>
          </p:cNvSpPr>
          <p:nvPr>
            <p:ph type="dt" sz="half" idx="10"/>
          </p:nvPr>
        </p:nvSpPr>
        <p:spPr/>
        <p:txBody>
          <a:bodyPr/>
          <a:lstStyle/>
          <a:p>
            <a:fld id="{2D381230-1B92-854B-9E72-62068C6BA047}" type="datetimeFigureOut">
              <a:rPr lang="en-US" smtClean="0"/>
              <a:t>9/20/24</a:t>
            </a:fld>
            <a:endParaRPr lang="en-US"/>
          </a:p>
        </p:txBody>
      </p:sp>
      <p:sp>
        <p:nvSpPr>
          <p:cNvPr id="5" name="Footer Placeholder 4">
            <a:extLst>
              <a:ext uri="{FF2B5EF4-FFF2-40B4-BE49-F238E27FC236}">
                <a16:creationId xmlns:a16="http://schemas.microsoft.com/office/drawing/2014/main" id="{44607644-1726-618D-E8B8-ED52B0F288B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D4144AF-F16C-CF43-2BFB-6AC3D18F847E}"/>
              </a:ext>
            </a:extLst>
          </p:cNvPr>
          <p:cNvSpPr>
            <a:spLocks noGrp="1"/>
          </p:cNvSpPr>
          <p:nvPr>
            <p:ph type="sldNum" sz="quarter" idx="12"/>
          </p:nvPr>
        </p:nvSpPr>
        <p:spPr/>
        <p:txBody>
          <a:bodyPr/>
          <a:lstStyle/>
          <a:p>
            <a:fld id="{C83F9BF5-EE63-1448-8C96-C2DD390D11ED}" type="slidenum">
              <a:rPr lang="en-US" smtClean="0"/>
              <a:t>‹#›</a:t>
            </a:fld>
            <a:endParaRPr lang="en-US"/>
          </a:p>
        </p:txBody>
      </p:sp>
    </p:spTree>
    <p:extLst>
      <p:ext uri="{BB962C8B-B14F-4D97-AF65-F5344CB8AC3E}">
        <p14:creationId xmlns:p14="http://schemas.microsoft.com/office/powerpoint/2010/main" val="78859871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4AAD35-B45F-DBEC-7AE0-2B1DDF70C0CD}"/>
              </a:ext>
            </a:extLst>
          </p:cNvPr>
          <p:cNvSpPr>
            <a:spLocks noGrp="1"/>
          </p:cNvSpPr>
          <p:nvPr>
            <p:ph type="title"/>
          </p:nvPr>
        </p:nvSpPr>
        <p:spPr/>
        <p:txBody>
          <a:bodyPr/>
          <a:lstStyle/>
          <a:p>
            <a:r>
              <a:rPr lang="en-GB"/>
              <a:t>Click to edit Master title style</a:t>
            </a:r>
            <a:endParaRPr lang="en-US"/>
          </a:p>
        </p:txBody>
      </p:sp>
      <p:sp>
        <p:nvSpPr>
          <p:cNvPr id="3" name="Vertical Text Placeholder 2">
            <a:extLst>
              <a:ext uri="{FF2B5EF4-FFF2-40B4-BE49-F238E27FC236}">
                <a16:creationId xmlns:a16="http://schemas.microsoft.com/office/drawing/2014/main" id="{2CCC1C55-C5BB-9522-61AB-128AF9C1A781}"/>
              </a:ext>
            </a:extLst>
          </p:cNvPr>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ADB4A2D6-E249-3CFA-A5CA-12BC200C4365}"/>
              </a:ext>
            </a:extLst>
          </p:cNvPr>
          <p:cNvSpPr>
            <a:spLocks noGrp="1"/>
          </p:cNvSpPr>
          <p:nvPr>
            <p:ph type="dt" sz="half" idx="10"/>
          </p:nvPr>
        </p:nvSpPr>
        <p:spPr/>
        <p:txBody>
          <a:bodyPr/>
          <a:lstStyle/>
          <a:p>
            <a:fld id="{2D381230-1B92-854B-9E72-62068C6BA047}" type="datetimeFigureOut">
              <a:rPr lang="en-US" smtClean="0"/>
              <a:t>9/20/24</a:t>
            </a:fld>
            <a:endParaRPr lang="en-US"/>
          </a:p>
        </p:txBody>
      </p:sp>
      <p:sp>
        <p:nvSpPr>
          <p:cNvPr id="5" name="Footer Placeholder 4">
            <a:extLst>
              <a:ext uri="{FF2B5EF4-FFF2-40B4-BE49-F238E27FC236}">
                <a16:creationId xmlns:a16="http://schemas.microsoft.com/office/drawing/2014/main" id="{09C9CF03-86DE-C73A-9B76-ADF04C406AC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44ED124-0AC7-9560-191B-250A0A0ED9A6}"/>
              </a:ext>
            </a:extLst>
          </p:cNvPr>
          <p:cNvSpPr>
            <a:spLocks noGrp="1"/>
          </p:cNvSpPr>
          <p:nvPr>
            <p:ph type="sldNum" sz="quarter" idx="12"/>
          </p:nvPr>
        </p:nvSpPr>
        <p:spPr/>
        <p:txBody>
          <a:bodyPr/>
          <a:lstStyle/>
          <a:p>
            <a:fld id="{C83F9BF5-EE63-1448-8C96-C2DD390D11ED}" type="slidenum">
              <a:rPr lang="en-US" smtClean="0"/>
              <a:t>‹#›</a:t>
            </a:fld>
            <a:endParaRPr lang="en-US"/>
          </a:p>
        </p:txBody>
      </p:sp>
    </p:spTree>
    <p:extLst>
      <p:ext uri="{BB962C8B-B14F-4D97-AF65-F5344CB8AC3E}">
        <p14:creationId xmlns:p14="http://schemas.microsoft.com/office/powerpoint/2010/main" val="22186119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861CD8C1-D2B7-4EA6-3F2A-F3B3B0783769}"/>
              </a:ext>
            </a:extLst>
          </p:cNvPr>
          <p:cNvSpPr>
            <a:spLocks noGrp="1"/>
          </p:cNvSpPr>
          <p:nvPr>
            <p:ph type="title" orient="vert"/>
          </p:nvPr>
        </p:nvSpPr>
        <p:spPr>
          <a:xfrm>
            <a:off x="8724900" y="365125"/>
            <a:ext cx="2628900" cy="5811838"/>
          </a:xfrm>
        </p:spPr>
        <p:txBody>
          <a:bodyPr vert="eaVert"/>
          <a:lstStyle/>
          <a:p>
            <a:r>
              <a:rPr lang="en-GB"/>
              <a:t>Click to edit Master title style</a:t>
            </a:r>
            <a:endParaRPr lang="en-US"/>
          </a:p>
        </p:txBody>
      </p:sp>
      <p:sp>
        <p:nvSpPr>
          <p:cNvPr id="3" name="Vertical Text Placeholder 2">
            <a:extLst>
              <a:ext uri="{FF2B5EF4-FFF2-40B4-BE49-F238E27FC236}">
                <a16:creationId xmlns:a16="http://schemas.microsoft.com/office/drawing/2014/main" id="{1BEAF3B3-8FE4-76C0-CDD9-1CE267F42A5B}"/>
              </a:ext>
            </a:extLst>
          </p:cNvPr>
          <p:cNvSpPr>
            <a:spLocks noGrp="1"/>
          </p:cNvSpPr>
          <p:nvPr>
            <p:ph type="body" orient="vert" idx="1"/>
          </p:nvPr>
        </p:nvSpPr>
        <p:spPr>
          <a:xfrm>
            <a:off x="838200" y="365125"/>
            <a:ext cx="7734300" cy="5811838"/>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1FE75407-3CB4-9620-37DC-4E979463C55F}"/>
              </a:ext>
            </a:extLst>
          </p:cNvPr>
          <p:cNvSpPr>
            <a:spLocks noGrp="1"/>
          </p:cNvSpPr>
          <p:nvPr>
            <p:ph type="dt" sz="half" idx="10"/>
          </p:nvPr>
        </p:nvSpPr>
        <p:spPr/>
        <p:txBody>
          <a:bodyPr/>
          <a:lstStyle/>
          <a:p>
            <a:fld id="{2D381230-1B92-854B-9E72-62068C6BA047}" type="datetimeFigureOut">
              <a:rPr lang="en-US" smtClean="0"/>
              <a:t>9/20/24</a:t>
            </a:fld>
            <a:endParaRPr lang="en-US"/>
          </a:p>
        </p:txBody>
      </p:sp>
      <p:sp>
        <p:nvSpPr>
          <p:cNvPr id="5" name="Footer Placeholder 4">
            <a:extLst>
              <a:ext uri="{FF2B5EF4-FFF2-40B4-BE49-F238E27FC236}">
                <a16:creationId xmlns:a16="http://schemas.microsoft.com/office/drawing/2014/main" id="{567418E3-8E1A-39F3-A017-B40B470BC74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3F02D63-36F5-2561-C5B0-E78102E2D026}"/>
              </a:ext>
            </a:extLst>
          </p:cNvPr>
          <p:cNvSpPr>
            <a:spLocks noGrp="1"/>
          </p:cNvSpPr>
          <p:nvPr>
            <p:ph type="sldNum" sz="quarter" idx="12"/>
          </p:nvPr>
        </p:nvSpPr>
        <p:spPr/>
        <p:txBody>
          <a:bodyPr/>
          <a:lstStyle/>
          <a:p>
            <a:fld id="{C83F9BF5-EE63-1448-8C96-C2DD390D11ED}" type="slidenum">
              <a:rPr lang="en-US" smtClean="0"/>
              <a:t>‹#›</a:t>
            </a:fld>
            <a:endParaRPr lang="en-US"/>
          </a:p>
        </p:txBody>
      </p:sp>
    </p:spTree>
    <p:extLst>
      <p:ext uri="{BB962C8B-B14F-4D97-AF65-F5344CB8AC3E}">
        <p14:creationId xmlns:p14="http://schemas.microsoft.com/office/powerpoint/2010/main" val="304471733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PhAnim="0" userDrawn="1">
  <p:cSld>
    <p:spTree>
      <p:nvGrpSpPr>
        <p:cNvPr id="1" name=""/>
        <p:cNvGrpSpPr/>
        <p:nvPr/>
      </p:nvGrpSpPr>
      <p:grpSpPr bwMode="auto">
        <a:xfrm>
          <a:off x="0" y="0"/>
          <a:ext cx="0" cy="0"/>
          <a:chOff x="0" y="0"/>
          <a:chExt cx="0" cy="0"/>
        </a:xfrm>
      </p:grpSpPr>
      <p:sp>
        <p:nvSpPr>
          <p:cNvPr id="4" name="place_holder"/>
          <p:cNvSpPr>
            <a:spLocks noGrp="1"/>
          </p:cNvSpPr>
          <p:nvPr>
            <p:ph type="title"/>
          </p:nvPr>
        </p:nvSpPr>
        <p:spPr bwMode="auto">
          <a:xfrm>
            <a:off x="987778" y="836587"/>
            <a:ext cx="11476076" cy="1683253"/>
          </a:xfrm>
          <a:prstGeom prst="rect">
            <a:avLst/>
          </a:prstGeom>
        </p:spPr>
        <p:txBody>
          <a:bodyPr/>
          <a:lstStyle/>
          <a:p>
            <a:pPr>
              <a:defRPr/>
            </a:pPr>
            <a:endParaRPr/>
          </a:p>
        </p:txBody>
      </p:sp>
      <p:sp>
        <p:nvSpPr>
          <p:cNvPr id="5" name="place_holder"/>
          <p:cNvSpPr>
            <a:spLocks noGrp="1"/>
          </p:cNvSpPr>
          <p:nvPr>
            <p:ph type="body"/>
          </p:nvPr>
        </p:nvSpPr>
        <p:spPr bwMode="auto">
          <a:xfrm>
            <a:off x="987778" y="2802063"/>
            <a:ext cx="11476076" cy="6350000"/>
          </a:xfrm>
          <a:prstGeom prst="rect">
            <a:avLst/>
          </a:prstGeom>
        </p:spPr>
        <p:txBody>
          <a:bodyPr/>
          <a:lstStyle/>
          <a:p>
            <a:pPr>
              <a:defRPr/>
            </a:pPr>
            <a:endParaRPr/>
          </a:p>
        </p:txBody>
      </p:sp>
    </p:spTree>
    <p:extLst>
      <p:ext uri="{BB962C8B-B14F-4D97-AF65-F5344CB8AC3E}">
        <p14:creationId xmlns:p14="http://schemas.microsoft.com/office/powerpoint/2010/main" val="181840785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E9ABB2-5DAD-C6C1-722A-439A8A86CC5B}"/>
              </a:ext>
            </a:extLst>
          </p:cNvPr>
          <p:cNvSpPr>
            <a:spLocks noGrp="1"/>
          </p:cNvSpPr>
          <p:nvPr>
            <p:ph type="title"/>
          </p:nvPr>
        </p:nvSpPr>
        <p:spPr/>
        <p:txBody>
          <a:bodyPr/>
          <a:lstStyle/>
          <a:p>
            <a:r>
              <a:rPr lang="en-GB"/>
              <a:t>Click to edit Master title style</a:t>
            </a:r>
            <a:endParaRPr lang="en-US"/>
          </a:p>
        </p:txBody>
      </p:sp>
      <p:sp>
        <p:nvSpPr>
          <p:cNvPr id="3" name="Content Placeholder 2">
            <a:extLst>
              <a:ext uri="{FF2B5EF4-FFF2-40B4-BE49-F238E27FC236}">
                <a16:creationId xmlns:a16="http://schemas.microsoft.com/office/drawing/2014/main" id="{E48D8DEB-7380-855F-D07C-79BCA22DE98C}"/>
              </a:ext>
            </a:extLst>
          </p:cNvPr>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418FB257-A3BB-7282-1CDA-6E1080930303}"/>
              </a:ext>
            </a:extLst>
          </p:cNvPr>
          <p:cNvSpPr>
            <a:spLocks noGrp="1"/>
          </p:cNvSpPr>
          <p:nvPr>
            <p:ph type="dt" sz="half" idx="10"/>
          </p:nvPr>
        </p:nvSpPr>
        <p:spPr/>
        <p:txBody>
          <a:bodyPr/>
          <a:lstStyle/>
          <a:p>
            <a:fld id="{2D381230-1B92-854B-9E72-62068C6BA047}" type="datetimeFigureOut">
              <a:rPr lang="en-US" smtClean="0"/>
              <a:t>9/20/24</a:t>
            </a:fld>
            <a:endParaRPr lang="en-US"/>
          </a:p>
        </p:txBody>
      </p:sp>
      <p:sp>
        <p:nvSpPr>
          <p:cNvPr id="5" name="Footer Placeholder 4">
            <a:extLst>
              <a:ext uri="{FF2B5EF4-FFF2-40B4-BE49-F238E27FC236}">
                <a16:creationId xmlns:a16="http://schemas.microsoft.com/office/drawing/2014/main" id="{053A0E77-0301-5739-188F-18B83C39E85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8D889D9-1F29-88F2-1F24-23E09D01CE31}"/>
              </a:ext>
            </a:extLst>
          </p:cNvPr>
          <p:cNvSpPr>
            <a:spLocks noGrp="1"/>
          </p:cNvSpPr>
          <p:nvPr>
            <p:ph type="sldNum" sz="quarter" idx="12"/>
          </p:nvPr>
        </p:nvSpPr>
        <p:spPr/>
        <p:txBody>
          <a:bodyPr/>
          <a:lstStyle/>
          <a:p>
            <a:fld id="{C83F9BF5-EE63-1448-8C96-C2DD390D11ED}" type="slidenum">
              <a:rPr lang="en-US" smtClean="0"/>
              <a:t>‹#›</a:t>
            </a:fld>
            <a:endParaRPr lang="en-US"/>
          </a:p>
        </p:txBody>
      </p:sp>
    </p:spTree>
    <p:extLst>
      <p:ext uri="{BB962C8B-B14F-4D97-AF65-F5344CB8AC3E}">
        <p14:creationId xmlns:p14="http://schemas.microsoft.com/office/powerpoint/2010/main" val="404641229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77F11A-9E6C-AF5A-F394-9680A9B88CD9}"/>
              </a:ext>
            </a:extLst>
          </p:cNvPr>
          <p:cNvSpPr>
            <a:spLocks noGrp="1"/>
          </p:cNvSpPr>
          <p:nvPr>
            <p:ph type="title"/>
          </p:nvPr>
        </p:nvSpPr>
        <p:spPr>
          <a:xfrm>
            <a:off x="831850" y="1709738"/>
            <a:ext cx="10515600" cy="2852737"/>
          </a:xfrm>
        </p:spPr>
        <p:txBody>
          <a:bodyPr anchor="b"/>
          <a:lstStyle>
            <a:lvl1pPr>
              <a:defRPr sz="6000"/>
            </a:lvl1pPr>
          </a:lstStyle>
          <a:p>
            <a:r>
              <a:rPr lang="en-GB"/>
              <a:t>Click to edit Master title style</a:t>
            </a:r>
            <a:endParaRPr lang="en-US"/>
          </a:p>
        </p:txBody>
      </p:sp>
      <p:sp>
        <p:nvSpPr>
          <p:cNvPr id="3" name="Text Placeholder 2">
            <a:extLst>
              <a:ext uri="{FF2B5EF4-FFF2-40B4-BE49-F238E27FC236}">
                <a16:creationId xmlns:a16="http://schemas.microsoft.com/office/drawing/2014/main" id="{767B74DA-C33D-57D5-BDA9-0E3AEBB6F895}"/>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GB"/>
              <a:t>Click to edit Master text styles</a:t>
            </a:r>
          </a:p>
        </p:txBody>
      </p:sp>
      <p:sp>
        <p:nvSpPr>
          <p:cNvPr id="4" name="Date Placeholder 3">
            <a:extLst>
              <a:ext uri="{FF2B5EF4-FFF2-40B4-BE49-F238E27FC236}">
                <a16:creationId xmlns:a16="http://schemas.microsoft.com/office/drawing/2014/main" id="{182341F7-EFE6-8D13-8F4B-DDEE0B89AE99}"/>
              </a:ext>
            </a:extLst>
          </p:cNvPr>
          <p:cNvSpPr>
            <a:spLocks noGrp="1"/>
          </p:cNvSpPr>
          <p:nvPr>
            <p:ph type="dt" sz="half" idx="10"/>
          </p:nvPr>
        </p:nvSpPr>
        <p:spPr/>
        <p:txBody>
          <a:bodyPr/>
          <a:lstStyle/>
          <a:p>
            <a:fld id="{2D381230-1B92-854B-9E72-62068C6BA047}" type="datetimeFigureOut">
              <a:rPr lang="en-US" smtClean="0"/>
              <a:t>9/20/24</a:t>
            </a:fld>
            <a:endParaRPr lang="en-US"/>
          </a:p>
        </p:txBody>
      </p:sp>
      <p:sp>
        <p:nvSpPr>
          <p:cNvPr id="5" name="Footer Placeholder 4">
            <a:extLst>
              <a:ext uri="{FF2B5EF4-FFF2-40B4-BE49-F238E27FC236}">
                <a16:creationId xmlns:a16="http://schemas.microsoft.com/office/drawing/2014/main" id="{62055EBB-C9AA-182B-C071-C0A11B16649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97AAF90-5041-7E16-CF03-BBBB643354D8}"/>
              </a:ext>
            </a:extLst>
          </p:cNvPr>
          <p:cNvSpPr>
            <a:spLocks noGrp="1"/>
          </p:cNvSpPr>
          <p:nvPr>
            <p:ph type="sldNum" sz="quarter" idx="12"/>
          </p:nvPr>
        </p:nvSpPr>
        <p:spPr/>
        <p:txBody>
          <a:bodyPr/>
          <a:lstStyle/>
          <a:p>
            <a:fld id="{C83F9BF5-EE63-1448-8C96-C2DD390D11ED}" type="slidenum">
              <a:rPr lang="en-US" smtClean="0"/>
              <a:t>‹#›</a:t>
            </a:fld>
            <a:endParaRPr lang="en-US"/>
          </a:p>
        </p:txBody>
      </p:sp>
    </p:spTree>
    <p:extLst>
      <p:ext uri="{BB962C8B-B14F-4D97-AF65-F5344CB8AC3E}">
        <p14:creationId xmlns:p14="http://schemas.microsoft.com/office/powerpoint/2010/main" val="18489182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FC51AA-3DA8-16C5-FD88-B0295FA7079E}"/>
              </a:ext>
            </a:extLst>
          </p:cNvPr>
          <p:cNvSpPr>
            <a:spLocks noGrp="1"/>
          </p:cNvSpPr>
          <p:nvPr>
            <p:ph type="title"/>
          </p:nvPr>
        </p:nvSpPr>
        <p:spPr/>
        <p:txBody>
          <a:bodyPr/>
          <a:lstStyle/>
          <a:p>
            <a:r>
              <a:rPr lang="en-GB"/>
              <a:t>Click to edit Master title style</a:t>
            </a:r>
            <a:endParaRPr lang="en-US"/>
          </a:p>
        </p:txBody>
      </p:sp>
      <p:sp>
        <p:nvSpPr>
          <p:cNvPr id="3" name="Content Placeholder 2">
            <a:extLst>
              <a:ext uri="{FF2B5EF4-FFF2-40B4-BE49-F238E27FC236}">
                <a16:creationId xmlns:a16="http://schemas.microsoft.com/office/drawing/2014/main" id="{418AB1C9-8EAA-3611-1F96-71F0FEE17E99}"/>
              </a:ext>
            </a:extLst>
          </p:cNvPr>
          <p:cNvSpPr>
            <a:spLocks noGrp="1"/>
          </p:cNvSpPr>
          <p:nvPr>
            <p:ph sz="half" idx="1"/>
          </p:nvPr>
        </p:nvSpPr>
        <p:spPr>
          <a:xfrm>
            <a:off x="838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Content Placeholder 3">
            <a:extLst>
              <a:ext uri="{FF2B5EF4-FFF2-40B4-BE49-F238E27FC236}">
                <a16:creationId xmlns:a16="http://schemas.microsoft.com/office/drawing/2014/main" id="{2CB15F15-BB99-9EEE-A896-5197931A0672}"/>
              </a:ext>
            </a:extLst>
          </p:cNvPr>
          <p:cNvSpPr>
            <a:spLocks noGrp="1"/>
          </p:cNvSpPr>
          <p:nvPr>
            <p:ph sz="half" idx="2"/>
          </p:nvPr>
        </p:nvSpPr>
        <p:spPr>
          <a:xfrm>
            <a:off x="6172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Date Placeholder 4">
            <a:extLst>
              <a:ext uri="{FF2B5EF4-FFF2-40B4-BE49-F238E27FC236}">
                <a16:creationId xmlns:a16="http://schemas.microsoft.com/office/drawing/2014/main" id="{520B9EC0-DBF0-101E-536F-B17AD6513D0A}"/>
              </a:ext>
            </a:extLst>
          </p:cNvPr>
          <p:cNvSpPr>
            <a:spLocks noGrp="1"/>
          </p:cNvSpPr>
          <p:nvPr>
            <p:ph type="dt" sz="half" idx="10"/>
          </p:nvPr>
        </p:nvSpPr>
        <p:spPr/>
        <p:txBody>
          <a:bodyPr/>
          <a:lstStyle/>
          <a:p>
            <a:fld id="{2D381230-1B92-854B-9E72-62068C6BA047}" type="datetimeFigureOut">
              <a:rPr lang="en-US" smtClean="0"/>
              <a:t>9/20/24</a:t>
            </a:fld>
            <a:endParaRPr lang="en-US"/>
          </a:p>
        </p:txBody>
      </p:sp>
      <p:sp>
        <p:nvSpPr>
          <p:cNvPr id="6" name="Footer Placeholder 5">
            <a:extLst>
              <a:ext uri="{FF2B5EF4-FFF2-40B4-BE49-F238E27FC236}">
                <a16:creationId xmlns:a16="http://schemas.microsoft.com/office/drawing/2014/main" id="{2A9F719D-86EA-3019-4BC6-A18D05FB097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8A9B916-664A-5298-D1D3-3C33D458DCD5}"/>
              </a:ext>
            </a:extLst>
          </p:cNvPr>
          <p:cNvSpPr>
            <a:spLocks noGrp="1"/>
          </p:cNvSpPr>
          <p:nvPr>
            <p:ph type="sldNum" sz="quarter" idx="12"/>
          </p:nvPr>
        </p:nvSpPr>
        <p:spPr/>
        <p:txBody>
          <a:bodyPr/>
          <a:lstStyle/>
          <a:p>
            <a:fld id="{C83F9BF5-EE63-1448-8C96-C2DD390D11ED}" type="slidenum">
              <a:rPr lang="en-US" smtClean="0"/>
              <a:t>‹#›</a:t>
            </a:fld>
            <a:endParaRPr lang="en-US"/>
          </a:p>
        </p:txBody>
      </p:sp>
    </p:spTree>
    <p:extLst>
      <p:ext uri="{BB962C8B-B14F-4D97-AF65-F5344CB8AC3E}">
        <p14:creationId xmlns:p14="http://schemas.microsoft.com/office/powerpoint/2010/main" val="187619871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C253FE-0210-2112-3583-D09FD0B26BC3}"/>
              </a:ext>
            </a:extLst>
          </p:cNvPr>
          <p:cNvSpPr>
            <a:spLocks noGrp="1"/>
          </p:cNvSpPr>
          <p:nvPr>
            <p:ph type="title"/>
          </p:nvPr>
        </p:nvSpPr>
        <p:spPr>
          <a:xfrm>
            <a:off x="839788" y="365125"/>
            <a:ext cx="10515600" cy="1325563"/>
          </a:xfrm>
        </p:spPr>
        <p:txBody>
          <a:bodyPr/>
          <a:lstStyle/>
          <a:p>
            <a:r>
              <a:rPr lang="en-GB"/>
              <a:t>Click to edit Master title style</a:t>
            </a:r>
            <a:endParaRPr lang="en-US"/>
          </a:p>
        </p:txBody>
      </p:sp>
      <p:sp>
        <p:nvSpPr>
          <p:cNvPr id="3" name="Text Placeholder 2">
            <a:extLst>
              <a:ext uri="{FF2B5EF4-FFF2-40B4-BE49-F238E27FC236}">
                <a16:creationId xmlns:a16="http://schemas.microsoft.com/office/drawing/2014/main" id="{7007ED21-5E3C-AFB9-4A5E-6A9D8B0EC31A}"/>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a:extLst>
              <a:ext uri="{FF2B5EF4-FFF2-40B4-BE49-F238E27FC236}">
                <a16:creationId xmlns:a16="http://schemas.microsoft.com/office/drawing/2014/main" id="{5BA88AFA-D643-F624-58F4-6F1A4D2D808D}"/>
              </a:ext>
            </a:extLst>
          </p:cNvPr>
          <p:cNvSpPr>
            <a:spLocks noGrp="1"/>
          </p:cNvSpPr>
          <p:nvPr>
            <p:ph sz="half" idx="2"/>
          </p:nvPr>
        </p:nvSpPr>
        <p:spPr>
          <a:xfrm>
            <a:off x="839788" y="2505075"/>
            <a:ext cx="5157787"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Text Placeholder 4">
            <a:extLst>
              <a:ext uri="{FF2B5EF4-FFF2-40B4-BE49-F238E27FC236}">
                <a16:creationId xmlns:a16="http://schemas.microsoft.com/office/drawing/2014/main" id="{34E8CF49-F341-A3A7-D65C-26154BAF5B64}"/>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a:extLst>
              <a:ext uri="{FF2B5EF4-FFF2-40B4-BE49-F238E27FC236}">
                <a16:creationId xmlns:a16="http://schemas.microsoft.com/office/drawing/2014/main" id="{E10D0DFC-7B91-2F7C-362A-018580D2E332}"/>
              </a:ext>
            </a:extLst>
          </p:cNvPr>
          <p:cNvSpPr>
            <a:spLocks noGrp="1"/>
          </p:cNvSpPr>
          <p:nvPr>
            <p:ph sz="quarter" idx="4"/>
          </p:nvPr>
        </p:nvSpPr>
        <p:spPr>
          <a:xfrm>
            <a:off x="6172200" y="2505075"/>
            <a:ext cx="5183188"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7" name="Date Placeholder 6">
            <a:extLst>
              <a:ext uri="{FF2B5EF4-FFF2-40B4-BE49-F238E27FC236}">
                <a16:creationId xmlns:a16="http://schemas.microsoft.com/office/drawing/2014/main" id="{9C909C2B-5BB1-6495-BD0A-DB1BC97F89FD}"/>
              </a:ext>
            </a:extLst>
          </p:cNvPr>
          <p:cNvSpPr>
            <a:spLocks noGrp="1"/>
          </p:cNvSpPr>
          <p:nvPr>
            <p:ph type="dt" sz="half" idx="10"/>
          </p:nvPr>
        </p:nvSpPr>
        <p:spPr/>
        <p:txBody>
          <a:bodyPr/>
          <a:lstStyle/>
          <a:p>
            <a:fld id="{2D381230-1B92-854B-9E72-62068C6BA047}" type="datetimeFigureOut">
              <a:rPr lang="en-US" smtClean="0"/>
              <a:t>9/20/24</a:t>
            </a:fld>
            <a:endParaRPr lang="en-US"/>
          </a:p>
        </p:txBody>
      </p:sp>
      <p:sp>
        <p:nvSpPr>
          <p:cNvPr id="8" name="Footer Placeholder 7">
            <a:extLst>
              <a:ext uri="{FF2B5EF4-FFF2-40B4-BE49-F238E27FC236}">
                <a16:creationId xmlns:a16="http://schemas.microsoft.com/office/drawing/2014/main" id="{ACC6A870-2B16-9B2C-1742-A9547A2E2134}"/>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10004069-F18A-A5A4-2B5A-823035AB8ED3}"/>
              </a:ext>
            </a:extLst>
          </p:cNvPr>
          <p:cNvSpPr>
            <a:spLocks noGrp="1"/>
          </p:cNvSpPr>
          <p:nvPr>
            <p:ph type="sldNum" sz="quarter" idx="12"/>
          </p:nvPr>
        </p:nvSpPr>
        <p:spPr/>
        <p:txBody>
          <a:bodyPr/>
          <a:lstStyle/>
          <a:p>
            <a:fld id="{C83F9BF5-EE63-1448-8C96-C2DD390D11ED}" type="slidenum">
              <a:rPr lang="en-US" smtClean="0"/>
              <a:t>‹#›</a:t>
            </a:fld>
            <a:endParaRPr lang="en-US"/>
          </a:p>
        </p:txBody>
      </p:sp>
    </p:spTree>
    <p:extLst>
      <p:ext uri="{BB962C8B-B14F-4D97-AF65-F5344CB8AC3E}">
        <p14:creationId xmlns:p14="http://schemas.microsoft.com/office/powerpoint/2010/main" val="313671956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E98943-D4C3-03A9-6353-9A6A3A80A8CB}"/>
              </a:ext>
            </a:extLst>
          </p:cNvPr>
          <p:cNvSpPr>
            <a:spLocks noGrp="1"/>
          </p:cNvSpPr>
          <p:nvPr>
            <p:ph type="title"/>
          </p:nvPr>
        </p:nvSpPr>
        <p:spPr/>
        <p:txBody>
          <a:bodyPr/>
          <a:lstStyle/>
          <a:p>
            <a:r>
              <a:rPr lang="en-GB"/>
              <a:t>Click to edit Master title style</a:t>
            </a:r>
            <a:endParaRPr lang="en-US"/>
          </a:p>
        </p:txBody>
      </p:sp>
      <p:sp>
        <p:nvSpPr>
          <p:cNvPr id="3" name="Date Placeholder 2">
            <a:extLst>
              <a:ext uri="{FF2B5EF4-FFF2-40B4-BE49-F238E27FC236}">
                <a16:creationId xmlns:a16="http://schemas.microsoft.com/office/drawing/2014/main" id="{B408F2EF-6940-B678-EFAD-D0FC102E0FD4}"/>
              </a:ext>
            </a:extLst>
          </p:cNvPr>
          <p:cNvSpPr>
            <a:spLocks noGrp="1"/>
          </p:cNvSpPr>
          <p:nvPr>
            <p:ph type="dt" sz="half" idx="10"/>
          </p:nvPr>
        </p:nvSpPr>
        <p:spPr/>
        <p:txBody>
          <a:bodyPr/>
          <a:lstStyle/>
          <a:p>
            <a:fld id="{2D381230-1B92-854B-9E72-62068C6BA047}" type="datetimeFigureOut">
              <a:rPr lang="en-US" smtClean="0"/>
              <a:t>9/20/24</a:t>
            </a:fld>
            <a:endParaRPr lang="en-US"/>
          </a:p>
        </p:txBody>
      </p:sp>
      <p:sp>
        <p:nvSpPr>
          <p:cNvPr id="4" name="Footer Placeholder 3">
            <a:extLst>
              <a:ext uri="{FF2B5EF4-FFF2-40B4-BE49-F238E27FC236}">
                <a16:creationId xmlns:a16="http://schemas.microsoft.com/office/drawing/2014/main" id="{71ABD850-4762-4448-DEA5-7EEBDC750312}"/>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02C50B99-4054-6D9A-F24C-44FC3F24A25F}"/>
              </a:ext>
            </a:extLst>
          </p:cNvPr>
          <p:cNvSpPr>
            <a:spLocks noGrp="1"/>
          </p:cNvSpPr>
          <p:nvPr>
            <p:ph type="sldNum" sz="quarter" idx="12"/>
          </p:nvPr>
        </p:nvSpPr>
        <p:spPr/>
        <p:txBody>
          <a:bodyPr/>
          <a:lstStyle/>
          <a:p>
            <a:fld id="{C83F9BF5-EE63-1448-8C96-C2DD390D11ED}" type="slidenum">
              <a:rPr lang="en-US" smtClean="0"/>
              <a:t>‹#›</a:t>
            </a:fld>
            <a:endParaRPr lang="en-US"/>
          </a:p>
        </p:txBody>
      </p:sp>
    </p:spTree>
    <p:extLst>
      <p:ext uri="{BB962C8B-B14F-4D97-AF65-F5344CB8AC3E}">
        <p14:creationId xmlns:p14="http://schemas.microsoft.com/office/powerpoint/2010/main" val="207583150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13D288B7-ADD1-CA4A-84B2-91495EF3AFC1}"/>
              </a:ext>
            </a:extLst>
          </p:cNvPr>
          <p:cNvSpPr>
            <a:spLocks noGrp="1"/>
          </p:cNvSpPr>
          <p:nvPr>
            <p:ph type="dt" sz="half" idx="10"/>
          </p:nvPr>
        </p:nvSpPr>
        <p:spPr/>
        <p:txBody>
          <a:bodyPr/>
          <a:lstStyle/>
          <a:p>
            <a:fld id="{2D381230-1B92-854B-9E72-62068C6BA047}" type="datetimeFigureOut">
              <a:rPr lang="en-US" smtClean="0"/>
              <a:t>9/20/24</a:t>
            </a:fld>
            <a:endParaRPr lang="en-US"/>
          </a:p>
        </p:txBody>
      </p:sp>
      <p:sp>
        <p:nvSpPr>
          <p:cNvPr id="3" name="Footer Placeholder 2">
            <a:extLst>
              <a:ext uri="{FF2B5EF4-FFF2-40B4-BE49-F238E27FC236}">
                <a16:creationId xmlns:a16="http://schemas.microsoft.com/office/drawing/2014/main" id="{11487CFE-D90B-89B1-047C-7BC988BB1D37}"/>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FED3F3C2-CAE2-7E42-FBF8-CD8CD0835A3D}"/>
              </a:ext>
            </a:extLst>
          </p:cNvPr>
          <p:cNvSpPr>
            <a:spLocks noGrp="1"/>
          </p:cNvSpPr>
          <p:nvPr>
            <p:ph type="sldNum" sz="quarter" idx="12"/>
          </p:nvPr>
        </p:nvSpPr>
        <p:spPr/>
        <p:txBody>
          <a:bodyPr/>
          <a:lstStyle/>
          <a:p>
            <a:fld id="{C83F9BF5-EE63-1448-8C96-C2DD390D11ED}" type="slidenum">
              <a:rPr lang="en-US" smtClean="0"/>
              <a:t>‹#›</a:t>
            </a:fld>
            <a:endParaRPr lang="en-US"/>
          </a:p>
        </p:txBody>
      </p:sp>
    </p:spTree>
    <p:extLst>
      <p:ext uri="{BB962C8B-B14F-4D97-AF65-F5344CB8AC3E}">
        <p14:creationId xmlns:p14="http://schemas.microsoft.com/office/powerpoint/2010/main" val="193979353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5864D7-49DC-C34C-3C30-E7018E9A9B68}"/>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US"/>
          </a:p>
        </p:txBody>
      </p:sp>
      <p:sp>
        <p:nvSpPr>
          <p:cNvPr id="3" name="Content Placeholder 2">
            <a:extLst>
              <a:ext uri="{FF2B5EF4-FFF2-40B4-BE49-F238E27FC236}">
                <a16:creationId xmlns:a16="http://schemas.microsoft.com/office/drawing/2014/main" id="{D6AF2BB9-855D-8B50-968B-898A773657C5}"/>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Text Placeholder 3">
            <a:extLst>
              <a:ext uri="{FF2B5EF4-FFF2-40B4-BE49-F238E27FC236}">
                <a16:creationId xmlns:a16="http://schemas.microsoft.com/office/drawing/2014/main" id="{F3E0C321-FD6A-E7DB-1947-FB000263E2B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6FFEB640-C265-520A-5E56-5B43775D61B7}"/>
              </a:ext>
            </a:extLst>
          </p:cNvPr>
          <p:cNvSpPr>
            <a:spLocks noGrp="1"/>
          </p:cNvSpPr>
          <p:nvPr>
            <p:ph type="dt" sz="half" idx="10"/>
          </p:nvPr>
        </p:nvSpPr>
        <p:spPr/>
        <p:txBody>
          <a:bodyPr/>
          <a:lstStyle/>
          <a:p>
            <a:fld id="{2D381230-1B92-854B-9E72-62068C6BA047}" type="datetimeFigureOut">
              <a:rPr lang="en-US" smtClean="0"/>
              <a:t>9/20/24</a:t>
            </a:fld>
            <a:endParaRPr lang="en-US"/>
          </a:p>
        </p:txBody>
      </p:sp>
      <p:sp>
        <p:nvSpPr>
          <p:cNvPr id="6" name="Footer Placeholder 5">
            <a:extLst>
              <a:ext uri="{FF2B5EF4-FFF2-40B4-BE49-F238E27FC236}">
                <a16:creationId xmlns:a16="http://schemas.microsoft.com/office/drawing/2014/main" id="{B11B7657-B92E-DF0A-AB8C-92D3E56D191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359F882C-58C4-5747-6B2F-7AED2AB017BA}"/>
              </a:ext>
            </a:extLst>
          </p:cNvPr>
          <p:cNvSpPr>
            <a:spLocks noGrp="1"/>
          </p:cNvSpPr>
          <p:nvPr>
            <p:ph type="sldNum" sz="quarter" idx="12"/>
          </p:nvPr>
        </p:nvSpPr>
        <p:spPr/>
        <p:txBody>
          <a:bodyPr/>
          <a:lstStyle/>
          <a:p>
            <a:fld id="{C83F9BF5-EE63-1448-8C96-C2DD390D11ED}" type="slidenum">
              <a:rPr lang="en-US" smtClean="0"/>
              <a:t>‹#›</a:t>
            </a:fld>
            <a:endParaRPr lang="en-US"/>
          </a:p>
        </p:txBody>
      </p:sp>
    </p:spTree>
    <p:extLst>
      <p:ext uri="{BB962C8B-B14F-4D97-AF65-F5344CB8AC3E}">
        <p14:creationId xmlns:p14="http://schemas.microsoft.com/office/powerpoint/2010/main" val="206102592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3FECC5-3EFB-473C-379B-D565C78B8F97}"/>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US"/>
          </a:p>
        </p:txBody>
      </p:sp>
      <p:sp>
        <p:nvSpPr>
          <p:cNvPr id="3" name="Picture Placeholder 2">
            <a:extLst>
              <a:ext uri="{FF2B5EF4-FFF2-40B4-BE49-F238E27FC236}">
                <a16:creationId xmlns:a16="http://schemas.microsoft.com/office/drawing/2014/main" id="{E3C5E520-B1A2-DFF9-E747-16505E401309}"/>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29F9410C-ADFB-1EAB-2573-15A0F83ED73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97331159-C48B-78FA-CDFA-A80F2FF6D66D}"/>
              </a:ext>
            </a:extLst>
          </p:cNvPr>
          <p:cNvSpPr>
            <a:spLocks noGrp="1"/>
          </p:cNvSpPr>
          <p:nvPr>
            <p:ph type="dt" sz="half" idx="10"/>
          </p:nvPr>
        </p:nvSpPr>
        <p:spPr/>
        <p:txBody>
          <a:bodyPr/>
          <a:lstStyle/>
          <a:p>
            <a:fld id="{2D381230-1B92-854B-9E72-62068C6BA047}" type="datetimeFigureOut">
              <a:rPr lang="en-US" smtClean="0"/>
              <a:t>9/20/24</a:t>
            </a:fld>
            <a:endParaRPr lang="en-US"/>
          </a:p>
        </p:txBody>
      </p:sp>
      <p:sp>
        <p:nvSpPr>
          <p:cNvPr id="6" name="Footer Placeholder 5">
            <a:extLst>
              <a:ext uri="{FF2B5EF4-FFF2-40B4-BE49-F238E27FC236}">
                <a16:creationId xmlns:a16="http://schemas.microsoft.com/office/drawing/2014/main" id="{F694C16C-EC84-D35D-606A-13862810E91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F6BAF88-D83A-F31B-1F96-F3416066EFEC}"/>
              </a:ext>
            </a:extLst>
          </p:cNvPr>
          <p:cNvSpPr>
            <a:spLocks noGrp="1"/>
          </p:cNvSpPr>
          <p:nvPr>
            <p:ph type="sldNum" sz="quarter" idx="12"/>
          </p:nvPr>
        </p:nvSpPr>
        <p:spPr/>
        <p:txBody>
          <a:bodyPr/>
          <a:lstStyle/>
          <a:p>
            <a:fld id="{C83F9BF5-EE63-1448-8C96-C2DD390D11ED}" type="slidenum">
              <a:rPr lang="en-US" smtClean="0"/>
              <a:t>‹#›</a:t>
            </a:fld>
            <a:endParaRPr lang="en-US"/>
          </a:p>
        </p:txBody>
      </p:sp>
    </p:spTree>
    <p:extLst>
      <p:ext uri="{BB962C8B-B14F-4D97-AF65-F5344CB8AC3E}">
        <p14:creationId xmlns:p14="http://schemas.microsoft.com/office/powerpoint/2010/main" val="225832062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ECC15BB9-208D-B402-D370-C4C96B3AF10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GB"/>
              <a:t>Click to edit Master title style</a:t>
            </a:r>
            <a:endParaRPr lang="en-US"/>
          </a:p>
        </p:txBody>
      </p:sp>
      <p:sp>
        <p:nvSpPr>
          <p:cNvPr id="3" name="Text Placeholder 2">
            <a:extLst>
              <a:ext uri="{FF2B5EF4-FFF2-40B4-BE49-F238E27FC236}">
                <a16:creationId xmlns:a16="http://schemas.microsoft.com/office/drawing/2014/main" id="{35669575-B3B2-5610-C2FC-5B51988F9F27}"/>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15A628D1-7116-FD3B-6284-FBCBF4134311}"/>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2D381230-1B92-854B-9E72-62068C6BA047}" type="datetimeFigureOut">
              <a:rPr lang="en-US" smtClean="0"/>
              <a:t>9/20/24</a:t>
            </a:fld>
            <a:endParaRPr lang="en-US"/>
          </a:p>
        </p:txBody>
      </p:sp>
      <p:sp>
        <p:nvSpPr>
          <p:cNvPr id="5" name="Footer Placeholder 4">
            <a:extLst>
              <a:ext uri="{FF2B5EF4-FFF2-40B4-BE49-F238E27FC236}">
                <a16:creationId xmlns:a16="http://schemas.microsoft.com/office/drawing/2014/main" id="{2EBB1667-324A-49A4-6A97-B1F60FE33FAF}"/>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US"/>
          </a:p>
        </p:txBody>
      </p:sp>
      <p:sp>
        <p:nvSpPr>
          <p:cNvPr id="6" name="Slide Number Placeholder 5">
            <a:extLst>
              <a:ext uri="{FF2B5EF4-FFF2-40B4-BE49-F238E27FC236}">
                <a16:creationId xmlns:a16="http://schemas.microsoft.com/office/drawing/2014/main" id="{BED62A09-E1E6-1577-5AF8-4DBA3C281625}"/>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C83F9BF5-EE63-1448-8C96-C2DD390D11ED}" type="slidenum">
              <a:rPr lang="en-US" smtClean="0"/>
              <a:t>‹#›</a:t>
            </a:fld>
            <a:endParaRPr lang="en-US"/>
          </a:p>
        </p:txBody>
      </p:sp>
    </p:spTree>
    <p:extLst>
      <p:ext uri="{BB962C8B-B14F-4D97-AF65-F5344CB8AC3E}">
        <p14:creationId xmlns:p14="http://schemas.microsoft.com/office/powerpoint/2010/main" val="16166860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 Id="rId5" Type="http://schemas.openxmlformats.org/officeDocument/2006/relationships/image" Target="../media/image12.jpeg"/><Relationship Id="rId4" Type="http://schemas.openxmlformats.org/officeDocument/2006/relationships/image" Target="../media/image11.png"/></Relationships>
</file>

<file path=ppt/slides/_rels/slide1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jpg"/><Relationship Id="rId1" Type="http://schemas.openxmlformats.org/officeDocument/2006/relationships/slideLayout" Target="../slideLayouts/slideLayout12.xml"/><Relationship Id="rId4" Type="http://schemas.openxmlformats.org/officeDocument/2006/relationships/image" Target="../media/image15.png"/></Relationships>
</file>

<file path=ppt/slides/_rels/slide12.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hyperlink" Target="https://compendium.copim.ac.uk/" TargetMode="Externa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hyperlink" Target="https://copim.pubpub.org/pub/servpub-book-launch" TargetMode="Externa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0BD288-9BE6-AC49-9C00-51B688249B5A}"/>
              </a:ext>
            </a:extLst>
          </p:cNvPr>
          <p:cNvSpPr>
            <a:spLocks noGrp="1"/>
          </p:cNvSpPr>
          <p:nvPr>
            <p:ph type="ctrTitle"/>
          </p:nvPr>
        </p:nvSpPr>
        <p:spPr>
          <a:xfrm>
            <a:off x="632687" y="4650678"/>
            <a:ext cx="10926625" cy="2057045"/>
          </a:xfrm>
        </p:spPr>
        <p:txBody>
          <a:bodyPr anchor="ctr">
            <a:noAutofit/>
          </a:bodyPr>
          <a:lstStyle/>
          <a:p>
            <a:r>
              <a:rPr lang="en-GB" sz="2800" dirty="0">
                <a:latin typeface="Source Sans Pro Light" panose="020B0403030403020204" pitchFamily="34" charset="0"/>
                <a:ea typeface="Source Sans Pro Light" panose="020B0403030403020204" pitchFamily="34" charset="0"/>
              </a:rPr>
              <a:t>An Update from </a:t>
            </a:r>
            <a:r>
              <a:rPr lang="en-GB" sz="2800" dirty="0" err="1">
                <a:latin typeface="Source Sans Pro Light" panose="020B0403030403020204" pitchFamily="34" charset="0"/>
                <a:ea typeface="Source Sans Pro Light" panose="020B0403030403020204" pitchFamily="34" charset="0"/>
              </a:rPr>
              <a:t>Copim’s</a:t>
            </a:r>
            <a:r>
              <a:rPr lang="en-GB" sz="2800" dirty="0">
                <a:latin typeface="Source Sans Pro Light" panose="020B0403030403020204" pitchFamily="34" charset="0"/>
                <a:ea typeface="Source Sans Pro Light" panose="020B0403030403020204" pitchFamily="34" charset="0"/>
              </a:rPr>
              <a:t> Experimental Publishing Group</a:t>
            </a:r>
            <a:br>
              <a:rPr lang="en-GB" sz="2800" dirty="0">
                <a:latin typeface="Source Sans Pro Light" panose="020B0403030403020204" pitchFamily="34" charset="0"/>
                <a:ea typeface="Source Sans Pro Light" panose="020B0403030403020204" pitchFamily="34" charset="0"/>
              </a:rPr>
            </a:br>
            <a:r>
              <a:rPr lang="en-GB" sz="2800" dirty="0">
                <a:latin typeface="Source Sans Pro Light" panose="020B0403030403020204" pitchFamily="34" charset="0"/>
                <a:ea typeface="Source Sans Pro Light" panose="020B0403030403020204" pitchFamily="34" charset="0"/>
              </a:rPr>
              <a:t>Janneke Adema (Coventry University) &amp; Simon Bowie (Coventry University)</a:t>
            </a:r>
            <a:br>
              <a:rPr lang="en-GB" sz="2800" dirty="0">
                <a:latin typeface="Source Sans Pro Light" panose="020B0403030403020204" pitchFamily="34" charset="0"/>
                <a:ea typeface="Source Sans Pro Light" panose="020B0403030403020204" pitchFamily="34" charset="0"/>
              </a:rPr>
            </a:br>
            <a:br>
              <a:rPr lang="en-GB" sz="2800" dirty="0">
                <a:latin typeface="Source Sans Pro Light" panose="020B0403030403020204" pitchFamily="34" charset="0"/>
                <a:ea typeface="Source Sans Pro Light" panose="020B0403030403020204" pitchFamily="34" charset="0"/>
              </a:rPr>
            </a:br>
            <a:r>
              <a:rPr lang="en-GB" sz="2800" b="1" dirty="0" err="1">
                <a:latin typeface="Source Sans Pro Light" panose="020B0403030403020204" pitchFamily="34" charset="0"/>
                <a:ea typeface="Source Sans Pro Light" panose="020B0403030403020204" pitchFamily="34" charset="0"/>
              </a:rPr>
              <a:t>Copim’s</a:t>
            </a:r>
            <a:r>
              <a:rPr lang="en-GB" sz="2800" b="1" dirty="0">
                <a:latin typeface="Source Sans Pro Light" panose="020B0403030403020204" pitchFamily="34" charset="0"/>
                <a:ea typeface="Source Sans Pro Light" panose="020B0403030403020204" pitchFamily="34" charset="0"/>
              </a:rPr>
              <a:t> Open Book Futures project: an update and showcase of our work - September 25</a:t>
            </a:r>
            <a:r>
              <a:rPr lang="en-GB" sz="2800" b="1" baseline="30000" dirty="0">
                <a:latin typeface="Source Sans Pro Light" panose="020B0403030403020204" pitchFamily="34" charset="0"/>
                <a:ea typeface="Source Sans Pro Light" panose="020B0403030403020204" pitchFamily="34" charset="0"/>
              </a:rPr>
              <a:t>th</a:t>
            </a:r>
            <a:r>
              <a:rPr lang="en-GB" sz="2800" b="1" dirty="0">
                <a:latin typeface="Source Sans Pro Light" panose="020B0403030403020204" pitchFamily="34" charset="0"/>
                <a:ea typeface="Source Sans Pro Light" panose="020B0403030403020204" pitchFamily="34" charset="0"/>
              </a:rPr>
              <a:t> 2024</a:t>
            </a:r>
            <a:br>
              <a:rPr lang="en-GB" sz="2800" b="1" dirty="0">
                <a:latin typeface="Ubuntu" panose="020B0504030602030204" pitchFamily="34" charset="0"/>
              </a:rPr>
            </a:br>
            <a:br>
              <a:rPr lang="en-GB" sz="2800" b="1" dirty="0">
                <a:latin typeface="Ubuntu" panose="020B0504030602030204" pitchFamily="34" charset="0"/>
              </a:rPr>
            </a:br>
            <a:endParaRPr lang="en-US" sz="2800" b="1" dirty="0">
              <a:latin typeface="Ubuntu" panose="020B0504030602030204" pitchFamily="34" charset="0"/>
            </a:endParaRPr>
          </a:p>
        </p:txBody>
      </p:sp>
      <p:pic>
        <p:nvPicPr>
          <p:cNvPr id="7" name="Picture 6" descr="Text&#10;&#10;Description automatically generated">
            <a:extLst>
              <a:ext uri="{FF2B5EF4-FFF2-40B4-BE49-F238E27FC236}">
                <a16:creationId xmlns:a16="http://schemas.microsoft.com/office/drawing/2014/main" id="{87F892B8-4A3A-0145-A948-905493C96C78}"/>
              </a:ext>
            </a:extLst>
          </p:cNvPr>
          <p:cNvPicPr>
            <a:picLocks noChangeAspect="1"/>
          </p:cNvPicPr>
          <p:nvPr/>
        </p:nvPicPr>
        <p:blipFill rotWithShape="1">
          <a:blip r:embed="rId2"/>
          <a:srcRect l="7340" r="5472" b="-1"/>
          <a:stretch/>
        </p:blipFill>
        <p:spPr>
          <a:xfrm>
            <a:off x="3047" y="0"/>
            <a:ext cx="12188953" cy="3844543"/>
          </a:xfrm>
          <a:prstGeom prst="rect">
            <a:avLst/>
          </a:prstGeom>
        </p:spPr>
      </p:pic>
    </p:spTree>
    <p:extLst>
      <p:ext uri="{BB962C8B-B14F-4D97-AF65-F5344CB8AC3E}">
        <p14:creationId xmlns:p14="http://schemas.microsoft.com/office/powerpoint/2010/main" val="841147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D95B14-F953-CA7B-E01A-C421EDA011BF}"/>
              </a:ext>
            </a:extLst>
          </p:cNvPr>
          <p:cNvSpPr>
            <a:spLocks noGrp="1"/>
          </p:cNvSpPr>
          <p:nvPr>
            <p:ph type="title"/>
          </p:nvPr>
        </p:nvSpPr>
        <p:spPr/>
        <p:txBody>
          <a:bodyPr/>
          <a:lstStyle/>
          <a:p>
            <a:endParaRPr lang="en-US" dirty="0"/>
          </a:p>
        </p:txBody>
      </p:sp>
      <p:sp>
        <p:nvSpPr>
          <p:cNvPr id="3" name="Content Placeholder 2">
            <a:extLst>
              <a:ext uri="{FF2B5EF4-FFF2-40B4-BE49-F238E27FC236}">
                <a16:creationId xmlns:a16="http://schemas.microsoft.com/office/drawing/2014/main" id="{420F20AF-F1C3-8002-CCBD-A224A677BA3D}"/>
              </a:ext>
            </a:extLst>
          </p:cNvPr>
          <p:cNvSpPr>
            <a:spLocks noGrp="1"/>
          </p:cNvSpPr>
          <p:nvPr>
            <p:ph idx="1"/>
          </p:nvPr>
        </p:nvSpPr>
        <p:spPr>
          <a:xfrm>
            <a:off x="385762" y="3902640"/>
            <a:ext cx="11587163" cy="2635708"/>
          </a:xfrm>
        </p:spPr>
        <p:txBody>
          <a:bodyPr>
            <a:noAutofit/>
          </a:bodyPr>
          <a:lstStyle/>
          <a:p>
            <a:pPr marL="0" indent="0">
              <a:buNone/>
            </a:pPr>
            <a:r>
              <a:rPr lang="en-GB" sz="2600" b="1" dirty="0">
                <a:latin typeface="Source Sans Pro Light" panose="020B0403030403020204" pitchFamily="34" charset="0"/>
                <a:ea typeface="Source Sans Pro Light" panose="020B0403030403020204" pitchFamily="34" charset="0"/>
              </a:rPr>
              <a:t>Author team</a:t>
            </a:r>
            <a:r>
              <a:rPr lang="en-GB" sz="2600" dirty="0">
                <a:latin typeface="Source Sans Pro Light" panose="020B0403030403020204" pitchFamily="34" charset="0"/>
                <a:ea typeface="Source Sans Pro Light" panose="020B0403030403020204" pitchFamily="34" charset="0"/>
              </a:rPr>
              <a:t>: Aurelia Munene, </a:t>
            </a:r>
            <a:r>
              <a:rPr lang="en-GB" sz="2600" dirty="0" err="1">
                <a:latin typeface="Source Sans Pro Light" panose="020B0403030403020204" pitchFamily="34" charset="0"/>
                <a:ea typeface="Source Sans Pro Light" panose="020B0403030403020204" pitchFamily="34" charset="0"/>
              </a:rPr>
              <a:t>Syokau</a:t>
            </a:r>
            <a:r>
              <a:rPr lang="en-GB" sz="2600" dirty="0">
                <a:latin typeface="Source Sans Pro Light" panose="020B0403030403020204" pitchFamily="34" charset="0"/>
                <a:ea typeface="Source Sans Pro Light" panose="020B0403030403020204" pitchFamily="34" charset="0"/>
              </a:rPr>
              <a:t> </a:t>
            </a:r>
            <a:r>
              <a:rPr lang="en-GB" sz="2600" dirty="0" err="1">
                <a:latin typeface="Source Sans Pro Light" panose="020B0403030403020204" pitchFamily="34" charset="0"/>
                <a:ea typeface="Source Sans Pro Light" panose="020B0403030403020204" pitchFamily="34" charset="0"/>
              </a:rPr>
              <a:t>Mutonga</a:t>
            </a:r>
            <a:r>
              <a:rPr lang="en-GB" sz="2600" dirty="0">
                <a:latin typeface="Source Sans Pro Light" panose="020B0403030403020204" pitchFamily="34" charset="0"/>
                <a:ea typeface="Source Sans Pro Light" panose="020B0403030403020204" pitchFamily="34" charset="0"/>
              </a:rPr>
              <a:t>, Leonida Mutuku, </a:t>
            </a:r>
            <a:r>
              <a:rPr lang="en-GB" sz="2600" dirty="0" err="1">
                <a:latin typeface="Source Sans Pro Light" panose="020B0403030403020204" pitchFamily="34" charset="0"/>
                <a:ea typeface="Source Sans Pro Light" panose="020B0403030403020204" pitchFamily="34" charset="0"/>
              </a:rPr>
              <a:t>Dr.</a:t>
            </a:r>
            <a:r>
              <a:rPr lang="en-GB" sz="2600" dirty="0">
                <a:latin typeface="Source Sans Pro Light" panose="020B0403030403020204" pitchFamily="34" charset="0"/>
                <a:ea typeface="Source Sans Pro Light" panose="020B0403030403020204" pitchFamily="34" charset="0"/>
              </a:rPr>
              <a:t> Angela </a:t>
            </a:r>
            <a:r>
              <a:rPr lang="en-GB" sz="2600" dirty="0" err="1">
                <a:latin typeface="Source Sans Pro Light" panose="020B0403030403020204" pitchFamily="34" charset="0"/>
                <a:ea typeface="Source Sans Pro Light" panose="020B0403030403020204" pitchFamily="34" charset="0"/>
              </a:rPr>
              <a:t>Okune</a:t>
            </a:r>
            <a:r>
              <a:rPr lang="en-GB" sz="2600" dirty="0">
                <a:latin typeface="Source Sans Pro Light" panose="020B0403030403020204" pitchFamily="34" charset="0"/>
                <a:ea typeface="Source Sans Pro Light" panose="020B0403030403020204" pitchFamily="34" charset="0"/>
              </a:rPr>
              <a:t>, </a:t>
            </a:r>
            <a:r>
              <a:rPr lang="en-GB" sz="2600" dirty="0" err="1">
                <a:latin typeface="Source Sans Pro Light" panose="020B0403030403020204" pitchFamily="34" charset="0"/>
                <a:ea typeface="Source Sans Pro Light" panose="020B0403030403020204" pitchFamily="34" charset="0"/>
              </a:rPr>
              <a:t>Dr.</a:t>
            </a:r>
            <a:r>
              <a:rPr lang="en-GB" sz="2600" dirty="0">
                <a:latin typeface="Source Sans Pro Light" panose="020B0403030403020204" pitchFamily="34" charset="0"/>
                <a:ea typeface="Source Sans Pro Light" panose="020B0403030403020204" pitchFamily="34" charset="0"/>
              </a:rPr>
              <a:t> Wambui </a:t>
            </a:r>
            <a:r>
              <a:rPr lang="en-GB" sz="2600" dirty="0" err="1">
                <a:latin typeface="Source Sans Pro Light" panose="020B0403030403020204" pitchFamily="34" charset="0"/>
                <a:ea typeface="Source Sans Pro Light" panose="020B0403030403020204" pitchFamily="34" charset="0"/>
              </a:rPr>
              <a:t>Wamunyu</a:t>
            </a:r>
            <a:r>
              <a:rPr lang="en-GB" sz="2600" dirty="0">
                <a:latin typeface="Source Sans Pro Light" panose="020B0403030403020204" pitchFamily="34" charset="0"/>
                <a:ea typeface="Source Sans Pro Light" panose="020B0403030403020204" pitchFamily="34" charset="0"/>
              </a:rPr>
              <a:t> | Quotidian Data (Nairobi, Kenya) &amp; Eider Africa (Nairobi, Kenya) </a:t>
            </a:r>
          </a:p>
          <a:p>
            <a:pPr marL="0" indent="0">
              <a:buNone/>
            </a:pPr>
            <a:r>
              <a:rPr lang="en-GB" sz="2600" b="1" dirty="0">
                <a:latin typeface="Source Sans Pro Light" panose="020B0403030403020204" pitchFamily="34" charset="0"/>
                <a:ea typeface="Source Sans Pro Light" panose="020B0403030403020204" pitchFamily="34" charset="0"/>
              </a:rPr>
              <a:t>Publisher</a:t>
            </a:r>
            <a:r>
              <a:rPr lang="en-GB" sz="2600" dirty="0">
                <a:latin typeface="Source Sans Pro Light" panose="020B0403030403020204" pitchFamily="34" charset="0"/>
                <a:ea typeface="Source Sans Pro Light" panose="020B0403030403020204" pitchFamily="34" charset="0"/>
              </a:rPr>
              <a:t>: </a:t>
            </a:r>
            <a:r>
              <a:rPr lang="en-GB" sz="2600" dirty="0" err="1">
                <a:latin typeface="Source Sans Pro Light" panose="020B0403030403020204" pitchFamily="34" charset="0"/>
                <a:ea typeface="Source Sans Pro Light" panose="020B0403030403020204" pitchFamily="34" charset="0"/>
              </a:rPr>
              <a:t>Dr.</a:t>
            </a:r>
            <a:r>
              <a:rPr lang="en-GB" sz="2600" dirty="0">
                <a:latin typeface="Source Sans Pro Light" panose="020B0403030403020204" pitchFamily="34" charset="0"/>
                <a:ea typeface="Source Sans Pro Light" panose="020B0403030403020204" pitchFamily="34" charset="0"/>
              </a:rPr>
              <a:t> François van Schalkwyk | African Minds (Cape Town, South Africa) </a:t>
            </a:r>
          </a:p>
          <a:p>
            <a:pPr marL="0" indent="0">
              <a:buNone/>
            </a:pPr>
            <a:r>
              <a:rPr lang="en-GB" sz="2600" b="1" dirty="0">
                <a:latin typeface="Source Sans Pro Light" panose="020B0403030403020204" pitchFamily="34" charset="0"/>
                <a:ea typeface="Source Sans Pro Light" panose="020B0403030403020204" pitchFamily="34" charset="0"/>
              </a:rPr>
              <a:t>Open Source Platform Team</a:t>
            </a:r>
            <a:r>
              <a:rPr lang="en-GB" sz="2600" dirty="0">
                <a:latin typeface="Source Sans Pro Light" panose="020B0403030403020204" pitchFamily="34" charset="0"/>
                <a:ea typeface="Source Sans Pro Light" panose="020B0403030403020204" pitchFamily="34" charset="0"/>
              </a:rPr>
              <a:t>: Professors Kim </a:t>
            </a:r>
            <a:r>
              <a:rPr lang="en-GB" sz="2600" dirty="0" err="1">
                <a:latin typeface="Source Sans Pro Light" panose="020B0403030403020204" pitchFamily="34" charset="0"/>
                <a:ea typeface="Source Sans Pro Light" panose="020B0403030403020204" pitchFamily="34" charset="0"/>
              </a:rPr>
              <a:t>Fortun</a:t>
            </a:r>
            <a:r>
              <a:rPr lang="en-GB" sz="2600" dirty="0">
                <a:latin typeface="Source Sans Pro Light" panose="020B0403030403020204" pitchFamily="34" charset="0"/>
                <a:ea typeface="Source Sans Pro Light" panose="020B0403030403020204" pitchFamily="34" charset="0"/>
              </a:rPr>
              <a:t>, Mike </a:t>
            </a:r>
            <a:r>
              <a:rPr lang="en-GB" sz="2600" dirty="0" err="1">
                <a:latin typeface="Source Sans Pro Light" panose="020B0403030403020204" pitchFamily="34" charset="0"/>
                <a:ea typeface="Source Sans Pro Light" panose="020B0403030403020204" pitchFamily="34" charset="0"/>
              </a:rPr>
              <a:t>Fortun</a:t>
            </a:r>
            <a:r>
              <a:rPr lang="en-GB" sz="2600" dirty="0">
                <a:latin typeface="Source Sans Pro Light" panose="020B0403030403020204" pitchFamily="34" charset="0"/>
                <a:ea typeface="Source Sans Pro Light" panose="020B0403030403020204" pitchFamily="34" charset="0"/>
              </a:rPr>
              <a:t>, and Lindsay Poirier | University of California Irvine (Irvine, CA, USA) &amp; Smith College (Northampton, MA, USA)</a:t>
            </a:r>
            <a:endParaRPr lang="en-US" sz="2600" dirty="0">
              <a:latin typeface="Source Sans Pro Light" panose="020B0403030403020204" pitchFamily="34" charset="0"/>
              <a:ea typeface="Source Sans Pro Light" panose="020B0403030403020204" pitchFamily="34" charset="0"/>
            </a:endParaRPr>
          </a:p>
        </p:txBody>
      </p:sp>
      <p:pic>
        <p:nvPicPr>
          <p:cNvPr id="2050" name="Picture 2" descr="Home">
            <a:extLst>
              <a:ext uri="{FF2B5EF4-FFF2-40B4-BE49-F238E27FC236}">
                <a16:creationId xmlns:a16="http://schemas.microsoft.com/office/drawing/2014/main" id="{DF57583C-3837-D212-E10D-A2EC2394E6A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78108" y="-118344"/>
            <a:ext cx="4094442" cy="2106043"/>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Home">
            <a:extLst>
              <a:ext uri="{FF2B5EF4-FFF2-40B4-BE49-F238E27FC236}">
                <a16:creationId xmlns:a16="http://schemas.microsoft.com/office/drawing/2014/main" id="{B5BD017A-AB35-58F3-D41C-CC3C5D54C10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53210" y="2010340"/>
            <a:ext cx="4497946" cy="1892300"/>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descr="African Minds – African Minds is an ...">
            <a:extLst>
              <a:ext uri="{FF2B5EF4-FFF2-40B4-BE49-F238E27FC236}">
                <a16:creationId xmlns:a16="http://schemas.microsoft.com/office/drawing/2014/main" id="{51C786D1-5A2E-D83C-B711-D90437933BB8}"/>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271794" y="848530"/>
            <a:ext cx="2920206" cy="2190155"/>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2">
            <a:extLst>
              <a:ext uri="{FF2B5EF4-FFF2-40B4-BE49-F238E27FC236}">
                <a16:creationId xmlns:a16="http://schemas.microsoft.com/office/drawing/2014/main" id="{1AECF54F-7FA9-9FED-66FA-F0DCCD12DF5D}"/>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77049" y="-85862"/>
            <a:ext cx="4497946" cy="373558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9748341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pic>
        <p:nvPicPr>
          <p:cNvPr id="4" name="Google Shape;54;p13"/>
          <p:cNvPicPr/>
          <p:nvPr/>
        </p:nvPicPr>
        <p:blipFill>
          <a:blip r:embed="rId2">
            <a:alphaModFix/>
          </a:blip>
          <a:stretch/>
        </p:blipFill>
        <p:spPr bwMode="auto">
          <a:xfrm>
            <a:off x="0" y="0"/>
            <a:ext cx="12191232" cy="9143424"/>
          </a:xfrm>
          <a:prstGeom prst="rect">
            <a:avLst/>
          </a:prstGeom>
          <a:ln>
            <a:noFill/>
          </a:ln>
        </p:spPr>
      </p:pic>
      <p:sp>
        <p:nvSpPr>
          <p:cNvPr id="5" name="Google Shape;55;p13"/>
          <p:cNvSpPr>
            <a:spLocks/>
          </p:cNvSpPr>
          <p:nvPr/>
        </p:nvSpPr>
        <p:spPr bwMode="auto">
          <a:xfrm>
            <a:off x="8697053" y="6417195"/>
            <a:ext cx="3999108" cy="471989"/>
          </a:xfrm>
          <a:prstGeom prst="rect">
            <a:avLst/>
          </a:prstGeom>
          <a:noFill/>
          <a:ln>
            <a:noFill/>
          </a:ln>
        </p:spPr>
        <p:txBody>
          <a:bodyPr lIns="121920" tIns="121920" rIns="121920" bIns="121920" anchor="t">
            <a:spAutoFit/>
          </a:bodyPr>
          <a:lstStyle/>
          <a:p>
            <a:pPr>
              <a:defRPr/>
            </a:pPr>
            <a:r>
              <a:rPr sz="1467">
                <a:solidFill>
                  <a:srgbClr val="FFFFFF"/>
                </a:solidFill>
                <a:latin typeface="Ubuntu"/>
                <a:cs typeface="Ubuntu"/>
              </a:rPr>
              <a:t>Photo by Cristian Palmer on Unsplash</a:t>
            </a:r>
            <a:endParaRPr sz="2400"/>
          </a:p>
        </p:txBody>
      </p:sp>
      <p:sp>
        <p:nvSpPr>
          <p:cNvPr id="6" name="Google Shape;56;p13"/>
          <p:cNvSpPr>
            <a:spLocks/>
          </p:cNvSpPr>
          <p:nvPr/>
        </p:nvSpPr>
        <p:spPr bwMode="auto">
          <a:xfrm>
            <a:off x="290862" y="280302"/>
            <a:ext cx="7660317" cy="2913746"/>
          </a:xfrm>
          <a:prstGeom prst="rect">
            <a:avLst/>
          </a:prstGeom>
          <a:noFill/>
          <a:ln>
            <a:noFill/>
          </a:ln>
        </p:spPr>
        <p:txBody>
          <a:bodyPr lIns="121920" tIns="121920" rIns="121920" bIns="121920" anchor="t">
            <a:spAutoFit/>
          </a:bodyPr>
          <a:lstStyle/>
          <a:p>
            <a:pPr>
              <a:defRPr/>
            </a:pPr>
            <a:r>
              <a:rPr sz="6267">
                <a:solidFill>
                  <a:srgbClr val="FFFFFF"/>
                </a:solidFill>
                <a:latin typeface="Ubuntu"/>
                <a:cs typeface="Ubuntu"/>
              </a:rPr>
              <a:t>Deep Maps: Blue Humanities</a:t>
            </a:r>
            <a:endParaRPr sz="2400"/>
          </a:p>
          <a:p>
            <a:pPr>
              <a:defRPr/>
            </a:pPr>
            <a:endParaRPr sz="2400"/>
          </a:p>
          <a:p>
            <a:pPr>
              <a:defRPr/>
            </a:pPr>
            <a:endParaRPr sz="2400"/>
          </a:p>
        </p:txBody>
      </p:sp>
      <p:pic>
        <p:nvPicPr>
          <p:cNvPr id="7" name="Google Shape;57;p13"/>
          <p:cNvPicPr/>
          <p:nvPr/>
        </p:nvPicPr>
        <p:blipFill>
          <a:blip r:embed="rId3">
            <a:alphaModFix/>
          </a:blip>
          <a:stretch/>
        </p:blipFill>
        <p:spPr bwMode="auto">
          <a:xfrm>
            <a:off x="388775" y="5447656"/>
            <a:ext cx="3494659" cy="1069851"/>
          </a:xfrm>
          <a:prstGeom prst="rect">
            <a:avLst/>
          </a:prstGeom>
          <a:ln>
            <a:noFill/>
          </a:ln>
        </p:spPr>
      </p:pic>
      <p:pic>
        <p:nvPicPr>
          <p:cNvPr id="8" name="Google Shape;58;p13"/>
          <p:cNvPicPr/>
          <p:nvPr/>
        </p:nvPicPr>
        <p:blipFill>
          <a:blip r:embed="rId4">
            <a:alphaModFix/>
          </a:blip>
          <a:stretch/>
        </p:blipFill>
        <p:spPr bwMode="auto">
          <a:xfrm>
            <a:off x="101753" y="3914153"/>
            <a:ext cx="8505064" cy="1644376"/>
          </a:xfrm>
          <a:prstGeom prst="rect">
            <a:avLst/>
          </a:prstGeom>
          <a:ln>
            <a:noFill/>
          </a:ln>
        </p:spPr>
      </p:pic>
      <p:sp>
        <p:nvSpPr>
          <p:cNvPr id="9" name="Google Shape;59;p13"/>
          <p:cNvSpPr>
            <a:spLocks/>
          </p:cNvSpPr>
          <p:nvPr/>
        </p:nvSpPr>
        <p:spPr bwMode="auto">
          <a:xfrm>
            <a:off x="290862" y="3256595"/>
            <a:ext cx="6268404" cy="861774"/>
          </a:xfrm>
          <a:prstGeom prst="rect">
            <a:avLst/>
          </a:prstGeom>
          <a:noFill/>
          <a:ln>
            <a:noFill/>
          </a:ln>
        </p:spPr>
        <p:txBody>
          <a:bodyPr lIns="121920" tIns="121920" rIns="121920" bIns="121920" anchor="t">
            <a:spAutoFit/>
          </a:bodyPr>
          <a:lstStyle/>
          <a:p>
            <a:pPr>
              <a:defRPr/>
            </a:pPr>
            <a:r>
              <a:rPr sz="4000">
                <a:solidFill>
                  <a:srgbClr val="FFFFFF"/>
                </a:solidFill>
                <a:latin typeface="Ubuntu"/>
                <a:cs typeface="Ubuntu"/>
              </a:rPr>
              <a:t>James Louis Smith</a:t>
            </a:r>
            <a:endParaRPr sz="240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showMasterPhAnim="0">
  <p:cSld>
    <p:bg>
      <p:bgPr>
        <a:solidFill>
          <a:schemeClr val="tx1"/>
        </a:solidFill>
        <a:effectLst/>
      </p:bgPr>
    </p:bg>
    <p:spTree>
      <p:nvGrpSpPr>
        <p:cNvPr id="1" name=""/>
        <p:cNvGrpSpPr/>
        <p:nvPr/>
      </p:nvGrpSpPr>
      <p:grpSpPr bwMode="auto">
        <a:xfrm>
          <a:off x="0" y="0"/>
          <a:ext cx="0" cy="0"/>
          <a:chOff x="0" y="0"/>
          <a:chExt cx="0" cy="0"/>
        </a:xfrm>
      </p:grpSpPr>
      <p:sp>
        <p:nvSpPr>
          <p:cNvPr id="4" name="Google Shape;64;p14"/>
          <p:cNvSpPr>
            <a:spLocks/>
          </p:cNvSpPr>
          <p:nvPr/>
        </p:nvSpPr>
        <p:spPr bwMode="auto">
          <a:xfrm>
            <a:off x="290862" y="4881292"/>
            <a:ext cx="6268404" cy="861774"/>
          </a:xfrm>
          <a:prstGeom prst="rect">
            <a:avLst/>
          </a:prstGeom>
          <a:noFill/>
          <a:ln>
            <a:noFill/>
          </a:ln>
        </p:spPr>
        <p:txBody>
          <a:bodyPr lIns="121920" tIns="121920" rIns="121920" bIns="121920" anchor="t">
            <a:spAutoFit/>
          </a:bodyPr>
          <a:lstStyle/>
          <a:p>
            <a:pPr>
              <a:defRPr/>
            </a:pPr>
            <a:r>
              <a:rPr sz="4000">
                <a:solidFill>
                  <a:srgbClr val="FFFFFF"/>
                </a:solidFill>
                <a:latin typeface="Ubuntu"/>
                <a:cs typeface="Ubuntu"/>
              </a:rPr>
              <a:t>Winnie Soon &amp; Geoff Cox</a:t>
            </a:r>
            <a:endParaRPr sz="2400"/>
          </a:p>
        </p:txBody>
      </p:sp>
      <p:pic>
        <p:nvPicPr>
          <p:cNvPr id="5" name="Google Shape;65;p14"/>
          <p:cNvPicPr/>
          <p:nvPr/>
        </p:nvPicPr>
        <p:blipFill>
          <a:blip r:embed="rId2">
            <a:alphaModFix/>
          </a:blip>
          <a:stretch/>
        </p:blipFill>
        <p:spPr bwMode="auto">
          <a:xfrm>
            <a:off x="7050755" y="1"/>
            <a:ext cx="5140476" cy="6858767"/>
          </a:xfrm>
          <a:prstGeom prst="rect">
            <a:avLst/>
          </a:prstGeom>
          <a:ln>
            <a:noFill/>
          </a:ln>
        </p:spPr>
      </p:pic>
      <p:sp>
        <p:nvSpPr>
          <p:cNvPr id="6" name="Google Shape;66;p14"/>
          <p:cNvSpPr>
            <a:spLocks/>
          </p:cNvSpPr>
          <p:nvPr/>
        </p:nvSpPr>
        <p:spPr bwMode="auto">
          <a:xfrm>
            <a:off x="7093952" y="1"/>
            <a:ext cx="3123643" cy="677108"/>
          </a:xfrm>
          <a:prstGeom prst="rect">
            <a:avLst/>
          </a:prstGeom>
          <a:noFill/>
          <a:ln>
            <a:noFill/>
          </a:ln>
        </p:spPr>
        <p:txBody>
          <a:bodyPr lIns="121920" tIns="121920" rIns="121920" bIns="121920" anchor="t">
            <a:spAutoFit/>
          </a:bodyPr>
          <a:lstStyle/>
          <a:p>
            <a:pPr>
              <a:defRPr/>
            </a:pPr>
            <a:r>
              <a:rPr sz="1400">
                <a:solidFill>
                  <a:srgbClr val="252525"/>
                </a:solidFill>
                <a:latin typeface="Ubuntu"/>
                <a:cs typeface="Ubuntu"/>
              </a:rPr>
              <a:t>A diagram of the ServPub setup on the Jean Server by Mara Karagianni</a:t>
            </a:r>
            <a:endParaRPr sz="2400"/>
          </a:p>
        </p:txBody>
      </p:sp>
      <p:sp>
        <p:nvSpPr>
          <p:cNvPr id="7" name="Google Shape;67;p14"/>
          <p:cNvSpPr>
            <a:spLocks/>
          </p:cNvSpPr>
          <p:nvPr/>
        </p:nvSpPr>
        <p:spPr bwMode="auto">
          <a:xfrm>
            <a:off x="290862" y="5764436"/>
            <a:ext cx="5649244" cy="861774"/>
          </a:xfrm>
          <a:prstGeom prst="rect">
            <a:avLst/>
          </a:prstGeom>
          <a:noFill/>
          <a:ln>
            <a:noFill/>
          </a:ln>
        </p:spPr>
        <p:txBody>
          <a:bodyPr lIns="121920" tIns="121920" rIns="121920" bIns="121920" anchor="t">
            <a:spAutoFit/>
          </a:bodyPr>
          <a:lstStyle/>
          <a:p>
            <a:pPr>
              <a:defRPr/>
            </a:pPr>
            <a:r>
              <a:rPr sz="4000" dirty="0">
                <a:solidFill>
                  <a:srgbClr val="FFFFFF"/>
                </a:solidFill>
                <a:latin typeface="Ubuntu"/>
                <a:cs typeface="Ubuntu"/>
              </a:rPr>
              <a:t>Minor Compositions</a:t>
            </a:r>
            <a:endParaRPr sz="2400" dirty="0"/>
          </a:p>
        </p:txBody>
      </p:sp>
      <p:sp>
        <p:nvSpPr>
          <p:cNvPr id="8" name="Google Shape;68;p14"/>
          <p:cNvSpPr>
            <a:spLocks/>
          </p:cNvSpPr>
          <p:nvPr/>
        </p:nvSpPr>
        <p:spPr bwMode="auto">
          <a:xfrm>
            <a:off x="290862" y="280301"/>
            <a:ext cx="7660317" cy="4103944"/>
          </a:xfrm>
          <a:prstGeom prst="rect">
            <a:avLst/>
          </a:prstGeom>
          <a:noFill/>
          <a:ln>
            <a:noFill/>
          </a:ln>
        </p:spPr>
        <p:txBody>
          <a:bodyPr lIns="121920" tIns="121920" rIns="121920" bIns="121920" anchor="t">
            <a:spAutoFit/>
          </a:bodyPr>
          <a:lstStyle/>
          <a:p>
            <a:pPr>
              <a:defRPr/>
            </a:pPr>
            <a:r>
              <a:rPr sz="6267" dirty="0" err="1">
                <a:solidFill>
                  <a:srgbClr val="FFFFFF"/>
                </a:solidFill>
                <a:latin typeface="Ubuntu"/>
                <a:cs typeface="Ubuntu"/>
              </a:rPr>
              <a:t>ServPub</a:t>
            </a:r>
            <a:r>
              <a:rPr sz="6267" dirty="0">
                <a:solidFill>
                  <a:srgbClr val="FFFFFF"/>
                </a:solidFill>
                <a:latin typeface="Ubuntu"/>
                <a:cs typeface="Ubuntu"/>
              </a:rPr>
              <a:t> – A Collective Infrastructure to Serve and Publish</a:t>
            </a:r>
            <a:endParaRPr sz="2400"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AF22CD9-AE41-C23F-E438-4C5A992E5815}"/>
              </a:ext>
            </a:extLst>
          </p:cNvPr>
          <p:cNvSpPr>
            <a:spLocks noGrp="1"/>
          </p:cNvSpPr>
          <p:nvPr>
            <p:ph idx="1"/>
          </p:nvPr>
        </p:nvSpPr>
        <p:spPr>
          <a:xfrm>
            <a:off x="430214" y="550862"/>
            <a:ext cx="7356474" cy="6049963"/>
          </a:xfrm>
        </p:spPr>
        <p:txBody>
          <a:bodyPr>
            <a:normAutofit fontScale="92500" lnSpcReduction="20000"/>
          </a:bodyPr>
          <a:lstStyle/>
          <a:p>
            <a:pPr marL="0" indent="0" algn="just">
              <a:buNone/>
            </a:pPr>
            <a:r>
              <a:rPr lang="en-US" b="1" dirty="0">
                <a:latin typeface="Source Sans Pro Light" panose="020B0403030403020204" pitchFamily="34" charset="0"/>
                <a:ea typeface="Source Sans Pro Light" panose="020B0403030403020204" pitchFamily="34" charset="0"/>
              </a:rPr>
              <a:t>Who we are: </a:t>
            </a:r>
            <a:r>
              <a:rPr lang="en-US" dirty="0">
                <a:latin typeface="Source Sans Pro Light" panose="020B0403030403020204" pitchFamily="34" charset="0"/>
                <a:ea typeface="Source Sans Pro Light" panose="020B0403030403020204" pitchFamily="34" charset="0"/>
              </a:rPr>
              <a:t>Janneke Adema, Simon Bowie, </a:t>
            </a:r>
            <a:r>
              <a:rPr lang="en-US" dirty="0" err="1">
                <a:latin typeface="Source Sans Pro Light" panose="020B0403030403020204" pitchFamily="34" charset="0"/>
                <a:ea typeface="Source Sans Pro Light" panose="020B0403030403020204" pitchFamily="34" charset="0"/>
              </a:rPr>
              <a:t>Rebekka</a:t>
            </a:r>
            <a:r>
              <a:rPr lang="en-US" dirty="0">
                <a:latin typeface="Source Sans Pro Light" panose="020B0403030403020204" pitchFamily="34" charset="0"/>
                <a:ea typeface="Source Sans Pro Light" panose="020B0403030403020204" pitchFamily="34" charset="0"/>
              </a:rPr>
              <a:t> </a:t>
            </a:r>
            <a:r>
              <a:rPr lang="en-US" dirty="0" err="1">
                <a:latin typeface="Source Sans Pro Light" panose="020B0403030403020204" pitchFamily="34" charset="0"/>
                <a:ea typeface="Source Sans Pro Light" panose="020B0403030403020204" pitchFamily="34" charset="0"/>
              </a:rPr>
              <a:t>Kiesewetter</a:t>
            </a:r>
            <a:r>
              <a:rPr lang="en-US" dirty="0">
                <a:latin typeface="Source Sans Pro Light" panose="020B0403030403020204" pitchFamily="34" charset="0"/>
                <a:ea typeface="Source Sans Pro Light" panose="020B0403030403020204" pitchFamily="34" charset="0"/>
              </a:rPr>
              <a:t> (all  Coventry University), Julien McHardy (Mattering Press)</a:t>
            </a:r>
          </a:p>
          <a:p>
            <a:pPr marL="0" indent="0" algn="just">
              <a:buNone/>
            </a:pPr>
            <a:endParaRPr lang="en-US" sz="1600" dirty="0">
              <a:latin typeface="Source Sans Pro Light" panose="020B0403030403020204" pitchFamily="34" charset="0"/>
              <a:ea typeface="Source Sans Pro Light" panose="020B0403030403020204" pitchFamily="34" charset="0"/>
            </a:endParaRPr>
          </a:p>
          <a:p>
            <a:pPr marL="0" indent="0" algn="just">
              <a:buNone/>
            </a:pPr>
            <a:r>
              <a:rPr lang="en-US" b="1" dirty="0">
                <a:latin typeface="Source Sans Pro Light" panose="020B0403030403020204" pitchFamily="34" charset="0"/>
                <a:ea typeface="Source Sans Pro Light" panose="020B0403030403020204" pitchFamily="34" charset="0"/>
              </a:rPr>
              <a:t>What we do: </a:t>
            </a:r>
            <a:r>
              <a:rPr lang="en-GB" dirty="0">
                <a:latin typeface="Source Sans Pro Light" panose="020B0403030403020204" pitchFamily="34" charset="0"/>
                <a:ea typeface="Source Sans Pro Light" panose="020B0403030403020204" pitchFamily="34" charset="0"/>
              </a:rPr>
              <a:t>we research ways to more closely align existing software, tools and technologies, workflows and infrastructures for experimental publishing with the workflows of open access book publishers</a:t>
            </a:r>
          </a:p>
          <a:p>
            <a:pPr marL="0" indent="0" algn="just">
              <a:buNone/>
            </a:pPr>
            <a:endParaRPr lang="en-GB" sz="1500" dirty="0">
              <a:latin typeface="Source Sans Pro Light" panose="020B0403030403020204" pitchFamily="34" charset="0"/>
              <a:ea typeface="Source Sans Pro Light" panose="020B0403030403020204" pitchFamily="34" charset="0"/>
            </a:endParaRPr>
          </a:p>
          <a:p>
            <a:pPr marL="0" indent="0" algn="just">
              <a:buNone/>
            </a:pPr>
            <a:r>
              <a:rPr lang="en-GB" dirty="0">
                <a:latin typeface="Source Sans Pro Light" panose="020B0403030403020204" pitchFamily="34" charset="0"/>
                <a:ea typeface="Source Sans Pro Light" panose="020B0403030403020204" pitchFamily="34" charset="0"/>
              </a:rPr>
              <a:t>We maintain the Experimental Publishing Compendium (</a:t>
            </a:r>
            <a:r>
              <a:rPr lang="en-GB" dirty="0">
                <a:latin typeface="Source Sans Pro Light" panose="020B0403030403020204" pitchFamily="34" charset="0"/>
                <a:ea typeface="Source Sans Pro Light" panose="020B0403030403020204" pitchFamily="34" charset="0"/>
                <a:hlinkClick r:id="rId2"/>
              </a:rPr>
              <a:t>https://compendium.copim.ac.uk/</a:t>
            </a:r>
            <a:r>
              <a:rPr lang="en-GB" dirty="0">
                <a:latin typeface="Source Sans Pro Light" panose="020B0403030403020204" pitchFamily="34" charset="0"/>
                <a:ea typeface="Source Sans Pro Light" panose="020B0403030403020204" pitchFamily="34" charset="0"/>
              </a:rPr>
              <a:t>), a guide and catalogue </a:t>
            </a:r>
            <a:r>
              <a:rPr lang="en-GB" dirty="0">
                <a:solidFill>
                  <a:srgbClr val="000000"/>
                </a:solidFill>
                <a:effectLst/>
                <a:latin typeface="Source Sans Pro Light" panose="020B0403030403020204" pitchFamily="34" charset="0"/>
                <a:ea typeface="Source Sans Pro Light" panose="020B0403030403020204" pitchFamily="34" charset="0"/>
              </a:rPr>
              <a:t>bringing together tools, practices, and books to promote the publication of experimental scholarly works</a:t>
            </a:r>
          </a:p>
          <a:p>
            <a:pPr marL="0" indent="0" algn="just">
              <a:buNone/>
            </a:pPr>
            <a:endParaRPr lang="en-GB" sz="1500" dirty="0">
              <a:latin typeface="Source Sans Pro Light" panose="020B0403030403020204" pitchFamily="34" charset="0"/>
              <a:ea typeface="Source Sans Pro Light" panose="020B0403030403020204" pitchFamily="34" charset="0"/>
            </a:endParaRPr>
          </a:p>
          <a:p>
            <a:pPr marL="0" indent="0" algn="just">
              <a:buNone/>
            </a:pPr>
            <a:r>
              <a:rPr lang="en-GB" dirty="0">
                <a:latin typeface="Source Sans Pro Light" panose="020B0403030403020204" pitchFamily="34" charset="0"/>
                <a:ea typeface="Source Sans Pro Light" panose="020B0403030403020204" pitchFamily="34" charset="0"/>
              </a:rPr>
              <a:t>We conduct and support experimental book publishing pilot projects, working with publishers, authors and open-source platform providers to foster and encourage practices of experimentation and reuse</a:t>
            </a:r>
            <a:endParaRPr lang="en-US" dirty="0">
              <a:latin typeface="Source Sans Pro Light" panose="020B0403030403020204" pitchFamily="34" charset="0"/>
              <a:ea typeface="Source Sans Pro Light" panose="020B0403030403020204" pitchFamily="34" charset="0"/>
            </a:endParaRPr>
          </a:p>
          <a:p>
            <a:endParaRPr lang="en-US" dirty="0"/>
          </a:p>
          <a:p>
            <a:endParaRPr lang="en-US" dirty="0"/>
          </a:p>
        </p:txBody>
      </p:sp>
      <p:pic>
        <p:nvPicPr>
          <p:cNvPr id="1028" name="Picture 4">
            <a:extLst>
              <a:ext uri="{FF2B5EF4-FFF2-40B4-BE49-F238E27FC236}">
                <a16:creationId xmlns:a16="http://schemas.microsoft.com/office/drawing/2014/main" id="{0E4363D4-AD3F-ECF7-12BB-59A6B5B1244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334020" y="2111374"/>
            <a:ext cx="5129443" cy="263525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4918252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376092-7148-BD4C-AD5D-91B2A393FEBF}"/>
              </a:ext>
            </a:extLst>
          </p:cNvPr>
          <p:cNvSpPr>
            <a:spLocks noGrp="1"/>
          </p:cNvSpPr>
          <p:nvPr>
            <p:ph type="title"/>
          </p:nvPr>
        </p:nvSpPr>
        <p:spPr>
          <a:xfrm>
            <a:off x="548370" y="-81955"/>
            <a:ext cx="10515600" cy="1325563"/>
          </a:xfrm>
        </p:spPr>
        <p:txBody>
          <a:bodyPr/>
          <a:lstStyle/>
          <a:p>
            <a:r>
              <a:rPr lang="en-US" b="1" dirty="0">
                <a:latin typeface="Source Sans Pro Black" panose="020B0503030403020204" pitchFamily="34" charset="0"/>
                <a:ea typeface="Source Sans Pro Black" panose="020B0503030403020204" pitchFamily="34" charset="0"/>
              </a:rPr>
              <a:t>Experimental Publishing Compendium</a:t>
            </a:r>
          </a:p>
        </p:txBody>
      </p:sp>
      <p:sp>
        <p:nvSpPr>
          <p:cNvPr id="3" name="TextBox 2">
            <a:extLst>
              <a:ext uri="{FF2B5EF4-FFF2-40B4-BE49-F238E27FC236}">
                <a16:creationId xmlns:a16="http://schemas.microsoft.com/office/drawing/2014/main" id="{72A5B317-4338-0C4B-892B-95678581D312}"/>
              </a:ext>
            </a:extLst>
          </p:cNvPr>
          <p:cNvSpPr txBox="1"/>
          <p:nvPr/>
        </p:nvSpPr>
        <p:spPr>
          <a:xfrm>
            <a:off x="4418873" y="1058942"/>
            <a:ext cx="3354252" cy="369332"/>
          </a:xfrm>
          <a:prstGeom prst="rect">
            <a:avLst/>
          </a:prstGeom>
          <a:noFill/>
        </p:spPr>
        <p:txBody>
          <a:bodyPr wrap="none" rtlCol="0">
            <a:spAutoFit/>
          </a:bodyPr>
          <a:lstStyle/>
          <a:p>
            <a:r>
              <a:rPr lang="en-US" b="1" dirty="0">
                <a:solidFill>
                  <a:schemeClr val="bg1"/>
                </a:solidFill>
                <a:latin typeface="Avenir Next Condensed" panose="020B0506020202020204" pitchFamily="34" charset="0"/>
              </a:rPr>
              <a:t>https://</a:t>
            </a:r>
            <a:r>
              <a:rPr lang="en-US" b="1" dirty="0" err="1">
                <a:solidFill>
                  <a:schemeClr val="bg1"/>
                </a:solidFill>
                <a:latin typeface="Avenir Next Condensed" panose="020B0506020202020204" pitchFamily="34" charset="0"/>
              </a:rPr>
              <a:t>compendium.copim.ac.uk</a:t>
            </a:r>
            <a:r>
              <a:rPr lang="en-US" b="1" dirty="0">
                <a:solidFill>
                  <a:schemeClr val="bg1"/>
                </a:solidFill>
                <a:latin typeface="Avenir Next Condensed" panose="020B0506020202020204" pitchFamily="34" charset="0"/>
              </a:rPr>
              <a:t>/</a:t>
            </a:r>
          </a:p>
        </p:txBody>
      </p:sp>
      <p:pic>
        <p:nvPicPr>
          <p:cNvPr id="8" name="Content Placeholder 7" descr="A white paper with black text&#10;&#10;Description automatically generated">
            <a:extLst>
              <a:ext uri="{FF2B5EF4-FFF2-40B4-BE49-F238E27FC236}">
                <a16:creationId xmlns:a16="http://schemas.microsoft.com/office/drawing/2014/main" id="{A41018E3-83D8-51C8-551C-D58A7B0853E8}"/>
              </a:ext>
            </a:extLst>
          </p:cNvPr>
          <p:cNvPicPr>
            <a:picLocks noGrp="1" noChangeAspect="1"/>
          </p:cNvPicPr>
          <p:nvPr>
            <p:ph idx="1"/>
          </p:nvPr>
        </p:nvPicPr>
        <p:blipFill>
          <a:blip r:embed="rId2"/>
          <a:stretch>
            <a:fillRect/>
          </a:stretch>
        </p:blipFill>
        <p:spPr>
          <a:xfrm>
            <a:off x="624570" y="1243608"/>
            <a:ext cx="10729229" cy="5614392"/>
          </a:xfrm>
        </p:spPr>
      </p:pic>
    </p:spTree>
    <p:extLst>
      <p:ext uri="{BB962C8B-B14F-4D97-AF65-F5344CB8AC3E}">
        <p14:creationId xmlns:p14="http://schemas.microsoft.com/office/powerpoint/2010/main" val="241683449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descr="A close-up of a document&#10;&#10;Description automatically generated with low confidence">
            <a:extLst>
              <a:ext uri="{FF2B5EF4-FFF2-40B4-BE49-F238E27FC236}">
                <a16:creationId xmlns:a16="http://schemas.microsoft.com/office/drawing/2014/main" id="{2859B328-F330-B04B-BE31-2C240DC7AB51}"/>
              </a:ext>
            </a:extLst>
          </p:cNvPr>
          <p:cNvPicPr>
            <a:picLocks noGrp="1" noChangeAspect="1"/>
          </p:cNvPicPr>
          <p:nvPr>
            <p:ph idx="1"/>
          </p:nvPr>
        </p:nvPicPr>
        <p:blipFill>
          <a:blip r:embed="rId3"/>
          <a:stretch>
            <a:fillRect/>
          </a:stretch>
        </p:blipFill>
        <p:spPr>
          <a:xfrm>
            <a:off x="354042" y="385763"/>
            <a:ext cx="11510873" cy="6100761"/>
          </a:xfrm>
          <a:prstGeom prst="rect">
            <a:avLst/>
          </a:prstGeom>
        </p:spPr>
      </p:pic>
    </p:spTree>
    <p:extLst>
      <p:ext uri="{BB962C8B-B14F-4D97-AF65-F5344CB8AC3E}">
        <p14:creationId xmlns:p14="http://schemas.microsoft.com/office/powerpoint/2010/main" val="305412852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Content Placeholder 6" descr="A screenshot of a computer&#10;&#10;Description automatically generated">
            <a:extLst>
              <a:ext uri="{FF2B5EF4-FFF2-40B4-BE49-F238E27FC236}">
                <a16:creationId xmlns:a16="http://schemas.microsoft.com/office/drawing/2014/main" id="{11DE69B2-BEDC-175F-8724-7C76229ADC89}"/>
              </a:ext>
            </a:extLst>
          </p:cNvPr>
          <p:cNvPicPr>
            <a:picLocks noGrp="1" noChangeAspect="1"/>
          </p:cNvPicPr>
          <p:nvPr>
            <p:ph idx="1"/>
          </p:nvPr>
        </p:nvPicPr>
        <p:blipFill>
          <a:blip r:embed="rId2"/>
          <a:stretch>
            <a:fillRect/>
          </a:stretch>
        </p:blipFill>
        <p:spPr>
          <a:xfrm>
            <a:off x="523875" y="515243"/>
            <a:ext cx="11144250" cy="5827514"/>
          </a:xfrm>
        </p:spPr>
      </p:pic>
    </p:spTree>
    <p:extLst>
      <p:ext uri="{BB962C8B-B14F-4D97-AF65-F5344CB8AC3E}">
        <p14:creationId xmlns:p14="http://schemas.microsoft.com/office/powerpoint/2010/main" val="117448233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a:extLst>
              <a:ext uri="{FF2B5EF4-FFF2-40B4-BE49-F238E27FC236}">
                <a16:creationId xmlns:a16="http://schemas.microsoft.com/office/drawing/2014/main" id="{9B1A2D67-983F-B90C-DDC4-84B5D445D0F2}"/>
              </a:ext>
            </a:extLst>
          </p:cNvPr>
          <p:cNvSpPr>
            <a:spLocks noGrp="1"/>
          </p:cNvSpPr>
          <p:nvPr>
            <p:ph type="body" idx="1"/>
          </p:nvPr>
        </p:nvSpPr>
        <p:spPr>
          <a:xfrm>
            <a:off x="755848" y="602457"/>
            <a:ext cx="5578476" cy="823912"/>
          </a:xfrm>
        </p:spPr>
        <p:txBody>
          <a:bodyPr>
            <a:noAutofit/>
          </a:bodyPr>
          <a:lstStyle/>
          <a:p>
            <a:r>
              <a:rPr lang="en-US" dirty="0">
                <a:latin typeface="Source Sans Pro Black" panose="020B0503030403020204" pitchFamily="34" charset="0"/>
                <a:ea typeface="Source Sans Pro Black" panose="020B0503030403020204" pitchFamily="34" charset="0"/>
              </a:rPr>
              <a:t>Video walk-through of the Experimental Publishing Compendium</a:t>
            </a:r>
            <a:endParaRPr lang="en-US" dirty="0"/>
          </a:p>
        </p:txBody>
      </p:sp>
      <p:sp>
        <p:nvSpPr>
          <p:cNvPr id="3" name="Content Placeholder 2">
            <a:extLst>
              <a:ext uri="{FF2B5EF4-FFF2-40B4-BE49-F238E27FC236}">
                <a16:creationId xmlns:a16="http://schemas.microsoft.com/office/drawing/2014/main" id="{FB2E9B83-D843-C24D-9B8A-E180F566BC8D}"/>
              </a:ext>
            </a:extLst>
          </p:cNvPr>
          <p:cNvSpPr>
            <a:spLocks noGrp="1"/>
          </p:cNvSpPr>
          <p:nvPr>
            <p:ph sz="half" idx="2"/>
          </p:nvPr>
        </p:nvSpPr>
        <p:spPr>
          <a:xfrm>
            <a:off x="755848" y="4513907"/>
            <a:ext cx="5578476" cy="3332462"/>
          </a:xfrm>
        </p:spPr>
        <p:txBody>
          <a:bodyPr>
            <a:normAutofit/>
          </a:bodyPr>
          <a:lstStyle/>
          <a:p>
            <a:pPr marL="0" indent="0">
              <a:buNone/>
            </a:pPr>
            <a:endParaRPr lang="en-US" dirty="0"/>
          </a:p>
          <a:p>
            <a:pPr marL="0" indent="0">
              <a:buNone/>
            </a:pPr>
            <a:endParaRPr lang="en-US" dirty="0"/>
          </a:p>
          <a:p>
            <a:pPr marL="0" indent="0">
              <a:buNone/>
            </a:pPr>
            <a:r>
              <a:rPr lang="en-US" sz="2000" dirty="0">
                <a:latin typeface="Source Sans Pro Light" panose="020B0403030403020204" pitchFamily="34" charset="0"/>
                <a:ea typeface="Source Sans Pro Light" panose="020B0403030403020204" pitchFamily="34" charset="0"/>
              </a:rPr>
              <a:t>https://</a:t>
            </a:r>
            <a:r>
              <a:rPr lang="en-US" sz="2000" dirty="0" err="1">
                <a:latin typeface="Source Sans Pro Light" panose="020B0403030403020204" pitchFamily="34" charset="0"/>
                <a:ea typeface="Source Sans Pro Light" panose="020B0403030403020204" pitchFamily="34" charset="0"/>
              </a:rPr>
              <a:t>archive.org</a:t>
            </a:r>
            <a:r>
              <a:rPr lang="en-US" sz="2000" dirty="0">
                <a:latin typeface="Source Sans Pro Light" panose="020B0403030403020204" pitchFamily="34" charset="0"/>
                <a:ea typeface="Source Sans Pro Light" panose="020B0403030403020204" pitchFamily="34" charset="0"/>
              </a:rPr>
              <a:t>/details/</a:t>
            </a:r>
            <a:r>
              <a:rPr lang="en-US" sz="2000" dirty="0" err="1">
                <a:latin typeface="Source Sans Pro Light" panose="020B0403030403020204" pitchFamily="34" charset="0"/>
                <a:ea typeface="Source Sans Pro Light" panose="020B0403030403020204" pitchFamily="34" charset="0"/>
              </a:rPr>
              <a:t>Experimental_Publishing_Compendium_walkthrough</a:t>
            </a:r>
            <a:endParaRPr lang="en-US" sz="2000" dirty="0">
              <a:latin typeface="Source Sans Pro Light" panose="020B0403030403020204" pitchFamily="34" charset="0"/>
              <a:ea typeface="Source Sans Pro Light" panose="020B0403030403020204" pitchFamily="34" charset="0"/>
            </a:endParaRPr>
          </a:p>
        </p:txBody>
      </p:sp>
      <p:sp>
        <p:nvSpPr>
          <p:cNvPr id="7" name="Text Placeholder 6">
            <a:extLst>
              <a:ext uri="{FF2B5EF4-FFF2-40B4-BE49-F238E27FC236}">
                <a16:creationId xmlns:a16="http://schemas.microsoft.com/office/drawing/2014/main" id="{BBF3B375-ADD3-3CFF-1EDE-A7D16EB71556}"/>
              </a:ext>
            </a:extLst>
          </p:cNvPr>
          <p:cNvSpPr>
            <a:spLocks noGrp="1"/>
          </p:cNvSpPr>
          <p:nvPr>
            <p:ph type="body" sz="quarter" idx="3"/>
          </p:nvPr>
        </p:nvSpPr>
        <p:spPr>
          <a:xfrm>
            <a:off x="6583363" y="576809"/>
            <a:ext cx="5183188" cy="823912"/>
          </a:xfrm>
        </p:spPr>
        <p:txBody>
          <a:bodyPr>
            <a:normAutofit/>
          </a:bodyPr>
          <a:lstStyle/>
          <a:p>
            <a:r>
              <a:rPr lang="en-US" dirty="0">
                <a:latin typeface="Source Sans Pro Black" panose="020B0503030403020204" pitchFamily="34" charset="0"/>
                <a:ea typeface="Source Sans Pro Black" panose="020B0503030403020204" pitchFamily="34" charset="0"/>
              </a:rPr>
              <a:t>Talks and conferences</a:t>
            </a:r>
          </a:p>
        </p:txBody>
      </p:sp>
      <p:sp>
        <p:nvSpPr>
          <p:cNvPr id="8" name="Content Placeholder 7">
            <a:extLst>
              <a:ext uri="{FF2B5EF4-FFF2-40B4-BE49-F238E27FC236}">
                <a16:creationId xmlns:a16="http://schemas.microsoft.com/office/drawing/2014/main" id="{62AEE180-E2F6-985A-55B4-00A866AF6875}"/>
              </a:ext>
            </a:extLst>
          </p:cNvPr>
          <p:cNvSpPr>
            <a:spLocks noGrp="1"/>
          </p:cNvSpPr>
          <p:nvPr>
            <p:ph sz="quarter" idx="4"/>
          </p:nvPr>
        </p:nvSpPr>
        <p:spPr>
          <a:xfrm>
            <a:off x="6754812" y="1902372"/>
            <a:ext cx="5183188" cy="4378819"/>
          </a:xfrm>
        </p:spPr>
        <p:txBody>
          <a:bodyPr>
            <a:noAutofit/>
          </a:bodyPr>
          <a:lstStyle/>
          <a:p>
            <a:r>
              <a:rPr lang="en-GB" sz="1700" dirty="0">
                <a:effectLst/>
                <a:latin typeface="Source Sans Pro Light" panose="020B0403030403020204" pitchFamily="34" charset="0"/>
                <a:ea typeface="Source Sans Pro Light" panose="020B0403030403020204" pitchFamily="34" charset="0"/>
                <a:cs typeface="Times New Roman" panose="02020603050405020304" pitchFamily="18" charset="0"/>
              </a:rPr>
              <a:t>Linköping University</a:t>
            </a:r>
          </a:p>
          <a:p>
            <a:r>
              <a:rPr lang="en-GB" sz="1700" dirty="0">
                <a:latin typeface="Source Sans Pro Light" panose="020B0403030403020204" pitchFamily="34" charset="0"/>
                <a:ea typeface="Source Sans Pro Light" panose="020B0403030403020204" pitchFamily="34" charset="0"/>
                <a:cs typeface="Times New Roman" panose="02020603050405020304" pitchFamily="18" charset="0"/>
              </a:rPr>
              <a:t>T</a:t>
            </a:r>
            <a:r>
              <a:rPr lang="en-GB" sz="1700" dirty="0">
                <a:effectLst/>
                <a:latin typeface="Source Sans Pro Light" panose="020B0403030403020204" pitchFamily="34" charset="0"/>
                <a:ea typeface="Source Sans Pro Light" panose="020B0403030403020204" pitchFamily="34" charset="0"/>
                <a:cs typeface="Times New Roman" panose="02020603050405020304" pitchFamily="18" charset="0"/>
              </a:rPr>
              <a:t>he Centre for the Study of the Networked Image </a:t>
            </a:r>
            <a:r>
              <a:rPr lang="en-GB" sz="1700" dirty="0">
                <a:latin typeface="Source Sans Pro Light" panose="020B0403030403020204" pitchFamily="34" charset="0"/>
                <a:ea typeface="Source Sans Pro Light" panose="020B0403030403020204" pitchFamily="34" charset="0"/>
                <a:cs typeface="Times New Roman" panose="02020603050405020304" pitchFamily="18" charset="0"/>
              </a:rPr>
              <a:t>(</a:t>
            </a:r>
            <a:r>
              <a:rPr lang="en-GB" sz="1700" dirty="0">
                <a:effectLst/>
                <a:latin typeface="Source Sans Pro Light" panose="020B0403030403020204" pitchFamily="34" charset="0"/>
                <a:ea typeface="Source Sans Pro Light" panose="020B0403030403020204" pitchFamily="34" charset="0"/>
                <a:cs typeface="Times New Roman" panose="02020603050405020304" pitchFamily="18" charset="0"/>
              </a:rPr>
              <a:t>London South Bank University)</a:t>
            </a:r>
          </a:p>
          <a:p>
            <a:r>
              <a:rPr lang="en-GB" sz="1700" dirty="0">
                <a:effectLst/>
                <a:latin typeface="Source Sans Pro Light" panose="020B0403030403020204" pitchFamily="34" charset="0"/>
                <a:ea typeface="Source Sans Pro Light" panose="020B0403030403020204" pitchFamily="34" charset="0"/>
                <a:cs typeface="Times New Roman" panose="02020603050405020304" pitchFamily="18" charset="0"/>
              </a:rPr>
              <a:t>Utrecht University Library</a:t>
            </a:r>
          </a:p>
          <a:p>
            <a:r>
              <a:rPr lang="en-GB" sz="1700" dirty="0">
                <a:latin typeface="Source Sans Pro Light" panose="020B0403030403020204" pitchFamily="34" charset="0"/>
                <a:ea typeface="Source Sans Pro Light" panose="020B0403030403020204" pitchFamily="34" charset="0"/>
                <a:cs typeface="Times New Roman" panose="02020603050405020304" pitchFamily="18" charset="0"/>
              </a:rPr>
              <a:t>T</a:t>
            </a:r>
            <a:r>
              <a:rPr lang="en-GB" sz="1700" dirty="0">
                <a:effectLst/>
                <a:latin typeface="Source Sans Pro Light" panose="020B0403030403020204" pitchFamily="34" charset="0"/>
                <a:ea typeface="Source Sans Pro Light" panose="020B0403030403020204" pitchFamily="34" charset="0"/>
                <a:cs typeface="Times New Roman" panose="02020603050405020304" pitchFamily="18" charset="0"/>
              </a:rPr>
              <a:t>he Alan Turing Institute</a:t>
            </a:r>
          </a:p>
          <a:p>
            <a:r>
              <a:rPr lang="en-GB" sz="1700" dirty="0">
                <a:effectLst/>
                <a:latin typeface="Source Sans Pro Light" panose="020B0403030403020204" pitchFamily="34" charset="0"/>
                <a:ea typeface="Source Sans Pro Light" panose="020B0403030403020204" pitchFamily="34" charset="0"/>
                <a:cs typeface="Times New Roman" panose="02020603050405020304" pitchFamily="18" charset="0"/>
              </a:rPr>
              <a:t>Northumbria University Library</a:t>
            </a:r>
          </a:p>
          <a:p>
            <a:r>
              <a:rPr lang="en-GB" sz="1700" dirty="0">
                <a:effectLst/>
                <a:latin typeface="Source Sans Pro Light" panose="020B0403030403020204" pitchFamily="34" charset="0"/>
                <a:ea typeface="Source Sans Pro Light" panose="020B0403030403020204" pitchFamily="34" charset="0"/>
                <a:cs typeface="Times New Roman" panose="02020603050405020304" pitchFamily="18" charset="0"/>
              </a:rPr>
              <a:t>The Multimodal Appreciation project (Berlin)</a:t>
            </a:r>
          </a:p>
          <a:p>
            <a:r>
              <a:rPr lang="en-GB" sz="1700" dirty="0">
                <a:effectLst/>
                <a:latin typeface="Source Sans Pro Light" panose="020B0403030403020204" pitchFamily="34" charset="0"/>
                <a:ea typeface="Source Sans Pro Light" panose="020B0403030403020204" pitchFamily="34" charset="0"/>
                <a:cs typeface="Times New Roman" panose="02020603050405020304" pitchFamily="18" charset="0"/>
              </a:rPr>
              <a:t>The Sonic Screen Lab (London College of Communication – University of the Arts London)</a:t>
            </a:r>
          </a:p>
          <a:p>
            <a:r>
              <a:rPr lang="en-GB" sz="1700" dirty="0">
                <a:latin typeface="Source Sans Pro Light" panose="020B0403030403020204" pitchFamily="34" charset="0"/>
                <a:ea typeface="Source Sans Pro Light" panose="020B0403030403020204" pitchFamily="34" charset="0"/>
                <a:cs typeface="Times New Roman" panose="02020603050405020304" pitchFamily="18" charset="0"/>
              </a:rPr>
              <a:t>T</a:t>
            </a:r>
            <a:r>
              <a:rPr lang="en-GB" sz="1700" dirty="0">
                <a:effectLst/>
                <a:latin typeface="Source Sans Pro Light" panose="020B0403030403020204" pitchFamily="34" charset="0"/>
                <a:ea typeface="Source Sans Pro Light" panose="020B0403030403020204" pitchFamily="34" charset="0"/>
                <a:cs typeface="Times New Roman" panose="02020603050405020304" pitchFamily="18" charset="0"/>
              </a:rPr>
              <a:t>he Centre for Practice Research in the Arts (</a:t>
            </a:r>
            <a:r>
              <a:rPr lang="en-GB" sz="1700" dirty="0" err="1">
                <a:effectLst/>
                <a:latin typeface="Source Sans Pro Light" panose="020B0403030403020204" pitchFamily="34" charset="0"/>
                <a:ea typeface="Source Sans Pro Light" panose="020B0403030403020204" pitchFamily="34" charset="0"/>
                <a:cs typeface="Times New Roman" panose="02020603050405020304" pitchFamily="18" charset="0"/>
              </a:rPr>
              <a:t>CePRA</a:t>
            </a:r>
            <a:r>
              <a:rPr lang="en-GB" sz="1700" dirty="0">
                <a:effectLst/>
                <a:latin typeface="Source Sans Pro Light" panose="020B0403030403020204" pitchFamily="34" charset="0"/>
                <a:ea typeface="Source Sans Pro Light" panose="020B0403030403020204" pitchFamily="34" charset="0"/>
                <a:cs typeface="Times New Roman" panose="02020603050405020304" pitchFamily="18" charset="0"/>
              </a:rPr>
              <a:t> – Leeds University)</a:t>
            </a:r>
          </a:p>
          <a:p>
            <a:r>
              <a:rPr lang="en-GB" sz="1700" dirty="0">
                <a:effectLst/>
                <a:latin typeface="Source Sans Pro Light" panose="020B0403030403020204" pitchFamily="34" charset="0"/>
                <a:ea typeface="Source Sans Pro Light" panose="020B0403030403020204" pitchFamily="34" charset="0"/>
                <a:cs typeface="Times New Roman" panose="02020603050405020304" pitchFamily="18" charset="0"/>
              </a:rPr>
              <a:t>The 4S/EASST conference (Vrije Universiteit Amsterdam)</a:t>
            </a:r>
          </a:p>
          <a:p>
            <a:r>
              <a:rPr lang="en-GB" sz="1700" dirty="0">
                <a:effectLst/>
                <a:latin typeface="Source Sans Pro Light" panose="020B0403030403020204" pitchFamily="34" charset="0"/>
                <a:ea typeface="Source Sans Pro Light" panose="020B0403030403020204" pitchFamily="34" charset="0"/>
                <a:cs typeface="Times New Roman" panose="02020603050405020304" pitchFamily="18" charset="0"/>
              </a:rPr>
              <a:t>Art Hub (Copenhagen)</a:t>
            </a:r>
            <a:endParaRPr lang="en-US" sz="1700" dirty="0">
              <a:latin typeface="Source Sans Pro Light" panose="020B0403030403020204" pitchFamily="34" charset="0"/>
              <a:ea typeface="Source Sans Pro Light" panose="020B0403030403020204" pitchFamily="34" charset="0"/>
            </a:endParaRPr>
          </a:p>
        </p:txBody>
      </p:sp>
      <p:pic>
        <p:nvPicPr>
          <p:cNvPr id="5" name="Picture 4">
            <a:extLst>
              <a:ext uri="{FF2B5EF4-FFF2-40B4-BE49-F238E27FC236}">
                <a16:creationId xmlns:a16="http://schemas.microsoft.com/office/drawing/2014/main" id="{58BF9824-BE6D-145E-D7BE-F88FD6156307}"/>
              </a:ext>
            </a:extLst>
          </p:cNvPr>
          <p:cNvPicPr>
            <a:picLocks noChangeAspect="1"/>
          </p:cNvPicPr>
          <p:nvPr/>
        </p:nvPicPr>
        <p:blipFill>
          <a:blip r:embed="rId2"/>
          <a:stretch>
            <a:fillRect/>
          </a:stretch>
        </p:blipFill>
        <p:spPr>
          <a:xfrm>
            <a:off x="902096" y="2304869"/>
            <a:ext cx="5183188" cy="2683699"/>
          </a:xfrm>
          <a:prstGeom prst="rect">
            <a:avLst/>
          </a:prstGeom>
        </p:spPr>
      </p:pic>
    </p:spTree>
    <p:extLst>
      <p:ext uri="{BB962C8B-B14F-4D97-AF65-F5344CB8AC3E}">
        <p14:creationId xmlns:p14="http://schemas.microsoft.com/office/powerpoint/2010/main" val="270026311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3" name="Rectangle 12">
            <a:extLst>
              <a:ext uri="{FF2B5EF4-FFF2-40B4-BE49-F238E27FC236}">
                <a16:creationId xmlns:a16="http://schemas.microsoft.com/office/drawing/2014/main" id="{AB8C311F-7253-4AED-9701-7FC0708C41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E2384209-CB15-4CDF-9D31-C44FD9A3F20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2666617" y="-2666188"/>
            <a:ext cx="6858000" cy="12191233"/>
          </a:xfrm>
          <a:prstGeom prst="rect">
            <a:avLst/>
          </a:prstGeom>
          <a:gradFill>
            <a:gsLst>
              <a:gs pos="8000">
                <a:schemeClr val="accent1"/>
              </a:gs>
              <a:gs pos="100000">
                <a:schemeClr val="accent1">
                  <a:lumMod val="5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2633B3B5-CC90-43F0-8714-D31D1F3F02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2311" y="0"/>
            <a:ext cx="9070846" cy="6857572"/>
          </a:xfrm>
          <a:prstGeom prst="rect">
            <a:avLst/>
          </a:prstGeom>
          <a:gradFill>
            <a:gsLst>
              <a:gs pos="8000">
                <a:srgbClr val="000000">
                  <a:alpha val="52000"/>
                </a:srgbClr>
              </a:gs>
              <a:gs pos="100000">
                <a:schemeClr val="accent1"/>
              </a:gs>
            </a:gsLst>
            <a:lin ang="4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A8D57A06-A426-446D-B02C-A2DC6B62E45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3649491" y="-1685840"/>
            <a:ext cx="4894564" cy="12193546"/>
          </a:xfrm>
          <a:prstGeom prst="rect">
            <a:avLst/>
          </a:prstGeom>
          <a:gradFill>
            <a:gsLst>
              <a:gs pos="0">
                <a:schemeClr val="accent5">
                  <a:lumMod val="60000"/>
                  <a:lumOff val="40000"/>
                  <a:alpha val="0"/>
                </a:schemeClr>
              </a:gs>
              <a:gs pos="100000">
                <a:srgbClr val="000000">
                  <a:alpha val="46000"/>
                </a:srgbClr>
              </a:gs>
            </a:gsLst>
            <a:lin ang="1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Content Placeholder 7" descr="A close-up of a website&#10;&#10;Description automatically generated">
            <a:extLst>
              <a:ext uri="{FF2B5EF4-FFF2-40B4-BE49-F238E27FC236}">
                <a16:creationId xmlns:a16="http://schemas.microsoft.com/office/drawing/2014/main" id="{58E611F7-DBE9-43A4-84F4-6FEACFCF4558}"/>
              </a:ext>
            </a:extLst>
          </p:cNvPr>
          <p:cNvPicPr>
            <a:picLocks noGrp="1" noChangeAspect="1"/>
          </p:cNvPicPr>
          <p:nvPr>
            <p:ph sz="half" idx="4294967295"/>
          </p:nvPr>
        </p:nvPicPr>
        <p:blipFill>
          <a:blip r:embed="rId2"/>
          <a:srcRect b="2852"/>
          <a:stretch/>
        </p:blipFill>
        <p:spPr>
          <a:xfrm>
            <a:off x="457200" y="457200"/>
            <a:ext cx="11277600" cy="5943600"/>
          </a:xfrm>
          <a:prstGeom prst="rect">
            <a:avLst/>
          </a:prstGeom>
        </p:spPr>
      </p:pic>
    </p:spTree>
    <p:extLst>
      <p:ext uri="{BB962C8B-B14F-4D97-AF65-F5344CB8AC3E}">
        <p14:creationId xmlns:p14="http://schemas.microsoft.com/office/powerpoint/2010/main" val="112881548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AB8C311F-7253-4AED-9701-7FC0708C41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E2384209-CB15-4CDF-9D31-C44FD9A3F20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2666617" y="-2666188"/>
            <a:ext cx="6858000" cy="12191233"/>
          </a:xfrm>
          <a:prstGeom prst="rect">
            <a:avLst/>
          </a:prstGeom>
          <a:gradFill>
            <a:gsLst>
              <a:gs pos="8000">
                <a:schemeClr val="accent1"/>
              </a:gs>
              <a:gs pos="100000">
                <a:schemeClr val="accent1">
                  <a:lumMod val="5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2633B3B5-CC90-43F0-8714-D31D1F3F02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2311" y="0"/>
            <a:ext cx="9070846" cy="6857572"/>
          </a:xfrm>
          <a:prstGeom prst="rect">
            <a:avLst/>
          </a:prstGeom>
          <a:gradFill>
            <a:gsLst>
              <a:gs pos="8000">
                <a:srgbClr val="000000">
                  <a:alpha val="52000"/>
                </a:srgbClr>
              </a:gs>
              <a:gs pos="100000">
                <a:schemeClr val="accent1"/>
              </a:gs>
            </a:gsLst>
            <a:lin ang="4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A8D57A06-A426-446D-B02C-A2DC6B62E45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3649491" y="-1685840"/>
            <a:ext cx="4894564" cy="12193546"/>
          </a:xfrm>
          <a:prstGeom prst="rect">
            <a:avLst/>
          </a:prstGeom>
          <a:gradFill>
            <a:gsLst>
              <a:gs pos="0">
                <a:schemeClr val="accent5">
                  <a:lumMod val="60000"/>
                  <a:lumOff val="40000"/>
                  <a:alpha val="0"/>
                </a:schemeClr>
              </a:gs>
              <a:gs pos="100000">
                <a:srgbClr val="000000">
                  <a:alpha val="46000"/>
                </a:srgbClr>
              </a:gs>
            </a:gsLst>
            <a:lin ang="1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descr="A screenshot of a website&#10;&#10;Description automatically generated">
            <a:extLst>
              <a:ext uri="{FF2B5EF4-FFF2-40B4-BE49-F238E27FC236}">
                <a16:creationId xmlns:a16="http://schemas.microsoft.com/office/drawing/2014/main" id="{5F1AC3BE-0A0A-2602-1955-9BD152035DCF}"/>
              </a:ext>
            </a:extLst>
          </p:cNvPr>
          <p:cNvPicPr>
            <a:picLocks noChangeAspect="1"/>
          </p:cNvPicPr>
          <p:nvPr/>
        </p:nvPicPr>
        <p:blipFill>
          <a:blip r:embed="rId2"/>
          <a:srcRect b="17004"/>
          <a:stretch/>
        </p:blipFill>
        <p:spPr>
          <a:xfrm>
            <a:off x="457200" y="457200"/>
            <a:ext cx="11277600" cy="5943600"/>
          </a:xfrm>
          <a:prstGeom prst="rect">
            <a:avLst/>
          </a:prstGeom>
        </p:spPr>
      </p:pic>
    </p:spTree>
    <p:extLst>
      <p:ext uri="{BB962C8B-B14F-4D97-AF65-F5344CB8AC3E}">
        <p14:creationId xmlns:p14="http://schemas.microsoft.com/office/powerpoint/2010/main" val="39892771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ontent Placeholder 7">
            <a:extLst>
              <a:ext uri="{FF2B5EF4-FFF2-40B4-BE49-F238E27FC236}">
                <a16:creationId xmlns:a16="http://schemas.microsoft.com/office/drawing/2014/main" id="{3BC169AF-306C-7856-0874-D6C1CD4CB8A3}"/>
              </a:ext>
            </a:extLst>
          </p:cNvPr>
          <p:cNvSpPr>
            <a:spLocks noGrp="1"/>
          </p:cNvSpPr>
          <p:nvPr>
            <p:ph idx="1"/>
          </p:nvPr>
        </p:nvSpPr>
        <p:spPr>
          <a:xfrm>
            <a:off x="531019" y="182563"/>
            <a:ext cx="11129962" cy="6492874"/>
          </a:xfrm>
        </p:spPr>
        <p:txBody>
          <a:bodyPr>
            <a:normAutofit lnSpcReduction="10000"/>
          </a:bodyPr>
          <a:lstStyle/>
          <a:p>
            <a:endParaRPr lang="en-GB" i="1" dirty="0">
              <a:hlinkClick r:id="rId2"/>
            </a:endParaRPr>
          </a:p>
          <a:p>
            <a:r>
              <a:rPr lang="en-GB" b="1" dirty="0">
                <a:latin typeface="Source Sans Pro Black" panose="020B0503030403020204" pitchFamily="34" charset="0"/>
                <a:ea typeface="Source Sans Pro Black" panose="020B0503030403020204" pitchFamily="34" charset="0"/>
              </a:rPr>
              <a:t>Database as Book and Lively Community Archive</a:t>
            </a:r>
            <a:r>
              <a:rPr lang="en-GB" dirty="0">
                <a:latin typeface="Source Sans Pro Light" panose="020B0403030403020204" pitchFamily="34" charset="0"/>
                <a:ea typeface="Source Sans Pro Light" panose="020B0403030403020204" pitchFamily="34" charset="0"/>
              </a:rPr>
              <a:t>, an experimental book project which will build a “database as book” to support an emergent collective of critical STS scholars in Kenya in collaboration with the Research Data Share Collective, African Minds, and Platform for Experimental Collaborative Ethnography (PECE)</a:t>
            </a:r>
          </a:p>
          <a:p>
            <a:pPr marL="0" indent="0">
              <a:buNone/>
            </a:pPr>
            <a:endParaRPr lang="en-GB" dirty="0">
              <a:latin typeface="Source Sans Pro Light" panose="020B0403030403020204" pitchFamily="34" charset="0"/>
              <a:ea typeface="Source Sans Pro Light" panose="020B0403030403020204" pitchFamily="34" charset="0"/>
            </a:endParaRPr>
          </a:p>
          <a:p>
            <a:r>
              <a:rPr lang="en-GB" b="1" dirty="0">
                <a:latin typeface="Source Sans Pro Black" panose="020B0503030403020204" pitchFamily="34" charset="0"/>
                <a:ea typeface="Source Sans Pro Black" panose="020B0503030403020204" pitchFamily="34" charset="0"/>
              </a:rPr>
              <a:t>Deep Maps: Blue Humanities</a:t>
            </a:r>
            <a:r>
              <a:rPr lang="en-GB" dirty="0">
                <a:latin typeface="Source Sans Pro Light" panose="020B0403030403020204" pitchFamily="34" charset="0"/>
                <a:ea typeface="Source Sans Pro Light" panose="020B0403030403020204" pitchFamily="34" charset="0"/>
              </a:rPr>
              <a:t>, a digital-first monograph which will explore deep mapping in content and form in collaboration with James Louis Smith, University of Westminster Press, and JSTOR Labs</a:t>
            </a:r>
          </a:p>
          <a:p>
            <a:pPr marL="0" indent="0">
              <a:buNone/>
            </a:pPr>
            <a:endParaRPr lang="en-GB" dirty="0">
              <a:latin typeface="Source Sans Pro Light" panose="020B0403030403020204" pitchFamily="34" charset="0"/>
              <a:ea typeface="Source Sans Pro Light" panose="020B0403030403020204" pitchFamily="34" charset="0"/>
            </a:endParaRPr>
          </a:p>
          <a:p>
            <a:r>
              <a:rPr lang="en-GB" b="1" dirty="0">
                <a:latin typeface="Source Sans Pro Black" panose="020B0503030403020204" pitchFamily="34" charset="0"/>
                <a:ea typeface="Source Sans Pro Black" panose="020B0503030403020204" pitchFamily="34" charset="0"/>
              </a:rPr>
              <a:t>Servpub – A Collective Infrastructure to Serve and Publish </a:t>
            </a:r>
            <a:r>
              <a:rPr lang="en-GB" dirty="0">
                <a:latin typeface="Source Sans Pro Light" panose="020B0403030403020204" pitchFamily="34" charset="0"/>
                <a:ea typeface="Source Sans Pro Light" panose="020B0403030403020204" pitchFamily="34" charset="0"/>
              </a:rPr>
              <a:t>expands the idea of books as networked objects towards the infrastructures facilitating their creation &amp; distribution, a collaboration of Slade School of Fine Art, CSNI, SHAPE, Minor Compositions, In-grid, </a:t>
            </a:r>
            <a:r>
              <a:rPr lang="en-GB" dirty="0" err="1">
                <a:latin typeface="Source Sans Pro Light" panose="020B0403030403020204" pitchFamily="34" charset="0"/>
                <a:ea typeface="Source Sans Pro Light" panose="020B0403030403020204" pitchFamily="34" charset="0"/>
              </a:rPr>
              <a:t>Syster</a:t>
            </a:r>
            <a:r>
              <a:rPr lang="en-GB" dirty="0">
                <a:latin typeface="Source Sans Pro Light" panose="020B0403030403020204" pitchFamily="34" charset="0"/>
                <a:ea typeface="Source Sans Pro Light" panose="020B0403030403020204" pitchFamily="34" charset="0"/>
              </a:rPr>
              <a:t> Server, and Creative Crowds</a:t>
            </a:r>
          </a:p>
          <a:p>
            <a:pPr marL="0" indent="0">
              <a:buNone/>
            </a:pPr>
            <a:endParaRPr lang="en-US" dirty="0"/>
          </a:p>
        </p:txBody>
      </p:sp>
    </p:spTree>
    <p:extLst>
      <p:ext uri="{BB962C8B-B14F-4D97-AF65-F5344CB8AC3E}">
        <p14:creationId xmlns:p14="http://schemas.microsoft.com/office/powerpoint/2010/main" val="2737544483"/>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5518</TotalTime>
  <Words>550</Words>
  <Application>Microsoft Macintosh PowerPoint</Application>
  <PresentationFormat>Widescreen</PresentationFormat>
  <Paragraphs>42</Paragraphs>
  <Slides>12</Slides>
  <Notes>1</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12</vt:i4>
      </vt:variant>
    </vt:vector>
  </HeadingPairs>
  <TitlesOfParts>
    <vt:vector size="20" baseType="lpstr">
      <vt:lpstr>Aptos</vt:lpstr>
      <vt:lpstr>Aptos Display</vt:lpstr>
      <vt:lpstr>Arial</vt:lpstr>
      <vt:lpstr>Avenir Next Condensed</vt:lpstr>
      <vt:lpstr>Source Sans Pro Black</vt:lpstr>
      <vt:lpstr>Source Sans Pro Light</vt:lpstr>
      <vt:lpstr>Ubuntu</vt:lpstr>
      <vt:lpstr>Office Theme</vt:lpstr>
      <vt:lpstr>An Update from Copim’s Experimental Publishing Group Janneke Adema (Coventry University) &amp; Simon Bowie (Coventry University)  Copim’s Open Book Futures project: an update and showcase of our work - September 25th 2024  </vt:lpstr>
      <vt:lpstr>PowerPoint Presentation</vt:lpstr>
      <vt:lpstr>Experimental Publishing Compendium</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Janneke Adema</dc:creator>
  <cp:lastModifiedBy>Janneke Adema</cp:lastModifiedBy>
  <cp:revision>2</cp:revision>
  <dcterms:created xsi:type="dcterms:W3CDTF">2024-09-20T15:26:19Z</dcterms:created>
  <dcterms:modified xsi:type="dcterms:W3CDTF">2024-09-24T11:24:46Z</dcterms:modified>
</cp:coreProperties>
</file>